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23"/>
  </p:notesMasterIdLst>
  <p:sldIdLst>
    <p:sldId id="279" r:id="rId2"/>
    <p:sldId id="284" r:id="rId3"/>
    <p:sldId id="260" r:id="rId4"/>
    <p:sldId id="276" r:id="rId5"/>
    <p:sldId id="261" r:id="rId6"/>
    <p:sldId id="262" r:id="rId7"/>
    <p:sldId id="263" r:id="rId8"/>
    <p:sldId id="264" r:id="rId9"/>
    <p:sldId id="277" r:id="rId10"/>
    <p:sldId id="266" r:id="rId11"/>
    <p:sldId id="267" r:id="rId12"/>
    <p:sldId id="268" r:id="rId13"/>
    <p:sldId id="282" r:id="rId14"/>
    <p:sldId id="287" r:id="rId15"/>
    <p:sldId id="285" r:id="rId16"/>
    <p:sldId id="286" r:id="rId17"/>
    <p:sldId id="288" r:id="rId18"/>
    <p:sldId id="289" r:id="rId19"/>
    <p:sldId id="290" r:id="rId20"/>
    <p:sldId id="291" r:id="rId21"/>
    <p:sldId id="292" r:id="rId2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FFD17A92-D289-47DF-B4E1-037AC3D43F3A}">
          <p14:sldIdLst>
            <p14:sldId id="279"/>
            <p14:sldId id="284"/>
            <p14:sldId id="260"/>
            <p14:sldId id="276"/>
            <p14:sldId id="261"/>
            <p14:sldId id="262"/>
            <p14:sldId id="263"/>
            <p14:sldId id="264"/>
            <p14:sldId id="277"/>
            <p14:sldId id="266"/>
            <p14:sldId id="267"/>
            <p14:sldId id="268"/>
          </p14:sldIdLst>
        </p14:section>
        <p14:section name="Раздел без заголовка" id="{4FBD8C1D-2C48-4607-B9DD-017DE0C81D78}">
          <p14:sldIdLst>
            <p14:sldId id="282"/>
            <p14:sldId id="287"/>
            <p14:sldId id="285"/>
            <p14:sldId id="286"/>
            <p14:sldId id="288"/>
            <p14:sldId id="289"/>
            <p14:sldId id="290"/>
            <p14:sldId id="291"/>
            <p14:sldId id="292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99"/>
    <a:srgbClr val="FFFFFF"/>
    <a:srgbClr val="008000"/>
    <a:srgbClr val="003399"/>
    <a:srgbClr val="000000"/>
    <a:srgbClr val="FFFF00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3118B1-90DB-440B-A3F7-1B65059473B9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B6B68E-CDC6-4D50-BFAA-E586A8620F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66081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B6B68E-CDC6-4D50-BFAA-E586A8620F9D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76216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4" name="Group 2"/>
          <p:cNvGrpSpPr>
            <a:grpSpLocks/>
          </p:cNvGrpSpPr>
          <p:nvPr/>
        </p:nvGrpSpPr>
        <p:grpSpPr bwMode="auto">
          <a:xfrm>
            <a:off x="0" y="0"/>
            <a:ext cx="9148763" cy="6851650"/>
            <a:chOff x="1" y="0"/>
            <a:chExt cx="5763" cy="4316"/>
          </a:xfrm>
        </p:grpSpPr>
        <p:sp>
          <p:nvSpPr>
            <p:cNvPr id="8195" name="Freeform 3"/>
            <p:cNvSpPr>
              <a:spLocks/>
            </p:cNvSpPr>
            <p:nvPr/>
          </p:nvSpPr>
          <p:spPr bwMode="hidden">
            <a:xfrm>
              <a:off x="5045" y="2626"/>
              <a:ext cx="719" cy="1690"/>
            </a:xfrm>
            <a:custGeom>
              <a:avLst/>
              <a:gdLst/>
              <a:ahLst/>
              <a:cxnLst>
                <a:cxn ang="0">
                  <a:pos x="717" y="72"/>
                </a:cxn>
                <a:cxn ang="0">
                  <a:pos x="717" y="0"/>
                </a:cxn>
                <a:cxn ang="0">
                  <a:pos x="699" y="101"/>
                </a:cxn>
                <a:cxn ang="0">
                  <a:pos x="675" y="209"/>
                </a:cxn>
                <a:cxn ang="0">
                  <a:pos x="627" y="389"/>
                </a:cxn>
                <a:cxn ang="0">
                  <a:pos x="574" y="569"/>
                </a:cxn>
                <a:cxn ang="0">
                  <a:pos x="502" y="749"/>
                </a:cxn>
                <a:cxn ang="0">
                  <a:pos x="424" y="935"/>
                </a:cxn>
                <a:cxn ang="0">
                  <a:pos x="334" y="1121"/>
                </a:cxn>
                <a:cxn ang="0">
                  <a:pos x="233" y="1312"/>
                </a:cxn>
                <a:cxn ang="0">
                  <a:pos x="125" y="1498"/>
                </a:cxn>
                <a:cxn ang="0">
                  <a:pos x="0" y="1690"/>
                </a:cxn>
                <a:cxn ang="0">
                  <a:pos x="11" y="1690"/>
                </a:cxn>
                <a:cxn ang="0">
                  <a:pos x="137" y="1498"/>
                </a:cxn>
                <a:cxn ang="0">
                  <a:pos x="245" y="1312"/>
                </a:cxn>
                <a:cxn ang="0">
                  <a:pos x="346" y="1121"/>
                </a:cxn>
                <a:cxn ang="0">
                  <a:pos x="436" y="935"/>
                </a:cxn>
                <a:cxn ang="0">
                  <a:pos x="514" y="749"/>
                </a:cxn>
                <a:cxn ang="0">
                  <a:pos x="585" y="569"/>
                </a:cxn>
                <a:cxn ang="0">
                  <a:pos x="639" y="389"/>
                </a:cxn>
                <a:cxn ang="0">
                  <a:pos x="687" y="209"/>
                </a:cxn>
                <a:cxn ang="0">
                  <a:pos x="705" y="143"/>
                </a:cxn>
                <a:cxn ang="0">
                  <a:pos x="717" y="72"/>
                </a:cxn>
                <a:cxn ang="0">
                  <a:pos x="717" y="72"/>
                </a:cxn>
              </a:cxnLst>
              <a:rect l="0" t="0" r="r" b="b"/>
              <a:pathLst>
                <a:path w="717" h="1690">
                  <a:moveTo>
                    <a:pt x="717" y="72"/>
                  </a:moveTo>
                  <a:lnTo>
                    <a:pt x="717" y="0"/>
                  </a:lnTo>
                  <a:lnTo>
                    <a:pt x="699" y="101"/>
                  </a:lnTo>
                  <a:lnTo>
                    <a:pt x="675" y="209"/>
                  </a:lnTo>
                  <a:lnTo>
                    <a:pt x="627" y="389"/>
                  </a:lnTo>
                  <a:lnTo>
                    <a:pt x="574" y="569"/>
                  </a:lnTo>
                  <a:lnTo>
                    <a:pt x="502" y="749"/>
                  </a:lnTo>
                  <a:lnTo>
                    <a:pt x="424" y="935"/>
                  </a:lnTo>
                  <a:lnTo>
                    <a:pt x="334" y="1121"/>
                  </a:lnTo>
                  <a:lnTo>
                    <a:pt x="233" y="1312"/>
                  </a:lnTo>
                  <a:lnTo>
                    <a:pt x="125" y="1498"/>
                  </a:lnTo>
                  <a:lnTo>
                    <a:pt x="0" y="1690"/>
                  </a:lnTo>
                  <a:lnTo>
                    <a:pt x="11" y="1690"/>
                  </a:lnTo>
                  <a:lnTo>
                    <a:pt x="137" y="1498"/>
                  </a:lnTo>
                  <a:lnTo>
                    <a:pt x="245" y="1312"/>
                  </a:lnTo>
                  <a:lnTo>
                    <a:pt x="346" y="1121"/>
                  </a:lnTo>
                  <a:lnTo>
                    <a:pt x="436" y="935"/>
                  </a:lnTo>
                  <a:lnTo>
                    <a:pt x="514" y="749"/>
                  </a:lnTo>
                  <a:lnTo>
                    <a:pt x="585" y="569"/>
                  </a:lnTo>
                  <a:lnTo>
                    <a:pt x="639" y="389"/>
                  </a:lnTo>
                  <a:lnTo>
                    <a:pt x="687" y="209"/>
                  </a:lnTo>
                  <a:lnTo>
                    <a:pt x="705" y="143"/>
                  </a:lnTo>
                  <a:lnTo>
                    <a:pt x="717" y="72"/>
                  </a:lnTo>
                  <a:lnTo>
                    <a:pt x="717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196" name="Freeform 4"/>
            <p:cNvSpPr>
              <a:spLocks/>
            </p:cNvSpPr>
            <p:nvPr/>
          </p:nvSpPr>
          <p:spPr bwMode="hidden">
            <a:xfrm>
              <a:off x="5386" y="3794"/>
              <a:ext cx="378" cy="522"/>
            </a:xfrm>
            <a:custGeom>
              <a:avLst/>
              <a:gdLst/>
              <a:ahLst/>
              <a:cxnLst>
                <a:cxn ang="0">
                  <a:pos x="377" y="0"/>
                </a:cxn>
                <a:cxn ang="0">
                  <a:pos x="293" y="132"/>
                </a:cxn>
                <a:cxn ang="0">
                  <a:pos x="204" y="264"/>
                </a:cxn>
                <a:cxn ang="0">
                  <a:pos x="102" y="396"/>
                </a:cxn>
                <a:cxn ang="0">
                  <a:pos x="0" y="522"/>
                </a:cxn>
                <a:cxn ang="0">
                  <a:pos x="12" y="522"/>
                </a:cxn>
                <a:cxn ang="0">
                  <a:pos x="114" y="402"/>
                </a:cxn>
                <a:cxn ang="0">
                  <a:pos x="204" y="282"/>
                </a:cxn>
                <a:cxn ang="0">
                  <a:pos x="377" y="24"/>
                </a:cxn>
                <a:cxn ang="0">
                  <a:pos x="377" y="0"/>
                </a:cxn>
                <a:cxn ang="0">
                  <a:pos x="377" y="0"/>
                </a:cxn>
              </a:cxnLst>
              <a:rect l="0" t="0" r="r" b="b"/>
              <a:pathLst>
                <a:path w="377" h="522">
                  <a:moveTo>
                    <a:pt x="377" y="0"/>
                  </a:moveTo>
                  <a:lnTo>
                    <a:pt x="293" y="132"/>
                  </a:lnTo>
                  <a:lnTo>
                    <a:pt x="204" y="264"/>
                  </a:lnTo>
                  <a:lnTo>
                    <a:pt x="102" y="396"/>
                  </a:lnTo>
                  <a:lnTo>
                    <a:pt x="0" y="522"/>
                  </a:lnTo>
                  <a:lnTo>
                    <a:pt x="12" y="522"/>
                  </a:lnTo>
                  <a:lnTo>
                    <a:pt x="114" y="402"/>
                  </a:lnTo>
                  <a:lnTo>
                    <a:pt x="204" y="282"/>
                  </a:lnTo>
                  <a:lnTo>
                    <a:pt x="377" y="24"/>
                  </a:lnTo>
                  <a:lnTo>
                    <a:pt x="377" y="0"/>
                  </a:lnTo>
                  <a:lnTo>
                    <a:pt x="3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197" name="Freeform 5"/>
            <p:cNvSpPr>
              <a:spLocks/>
            </p:cNvSpPr>
            <p:nvPr/>
          </p:nvSpPr>
          <p:spPr bwMode="hidden">
            <a:xfrm>
              <a:off x="5680" y="4214"/>
              <a:ext cx="84" cy="102"/>
            </a:xfrm>
            <a:custGeom>
              <a:avLst/>
              <a:gdLst/>
              <a:ahLst/>
              <a:cxnLst>
                <a:cxn ang="0">
                  <a:pos x="0" y="102"/>
                </a:cxn>
                <a:cxn ang="0">
                  <a:pos x="18" y="102"/>
                </a:cxn>
                <a:cxn ang="0">
                  <a:pos x="48" y="60"/>
                </a:cxn>
                <a:cxn ang="0">
                  <a:pos x="84" y="24"/>
                </a:cxn>
                <a:cxn ang="0">
                  <a:pos x="84" y="0"/>
                </a:cxn>
                <a:cxn ang="0">
                  <a:pos x="42" y="54"/>
                </a:cxn>
                <a:cxn ang="0">
                  <a:pos x="0" y="102"/>
                </a:cxn>
                <a:cxn ang="0">
                  <a:pos x="0" y="102"/>
                </a:cxn>
              </a:cxnLst>
              <a:rect l="0" t="0" r="r" b="b"/>
              <a:pathLst>
                <a:path w="84" h="102">
                  <a:moveTo>
                    <a:pt x="0" y="102"/>
                  </a:moveTo>
                  <a:lnTo>
                    <a:pt x="18" y="102"/>
                  </a:lnTo>
                  <a:lnTo>
                    <a:pt x="48" y="60"/>
                  </a:lnTo>
                  <a:lnTo>
                    <a:pt x="84" y="24"/>
                  </a:lnTo>
                  <a:lnTo>
                    <a:pt x="84" y="0"/>
                  </a:lnTo>
                  <a:lnTo>
                    <a:pt x="42" y="54"/>
                  </a:lnTo>
                  <a:lnTo>
                    <a:pt x="0" y="102"/>
                  </a:lnTo>
                  <a:lnTo>
                    <a:pt x="0" y="10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8198" name="Group 6"/>
            <p:cNvGrpSpPr>
              <a:grpSpLocks/>
            </p:cNvGrpSpPr>
            <p:nvPr/>
          </p:nvGrpSpPr>
          <p:grpSpPr bwMode="auto">
            <a:xfrm>
              <a:off x="288" y="0"/>
              <a:ext cx="5098" cy="4316"/>
              <a:chOff x="288" y="0"/>
              <a:chExt cx="5098" cy="4316"/>
            </a:xfrm>
          </p:grpSpPr>
          <p:sp>
            <p:nvSpPr>
              <p:cNvPr id="8199" name="Freeform 7"/>
              <p:cNvSpPr>
                <a:spLocks/>
              </p:cNvSpPr>
              <p:nvPr userDrawn="1"/>
            </p:nvSpPr>
            <p:spPr bwMode="hidden">
              <a:xfrm>
                <a:off x="2789" y="0"/>
                <a:ext cx="72" cy="431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0" y="4316"/>
                  </a:cxn>
                  <a:cxn ang="0">
                    <a:pos x="72" y="4316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72" h="4316">
                    <a:moveTo>
                      <a:pt x="0" y="0"/>
                    </a:moveTo>
                    <a:lnTo>
                      <a:pt x="60" y="4316"/>
                    </a:lnTo>
                    <a:lnTo>
                      <a:pt x="72" y="4316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200" name="Freeform 8"/>
              <p:cNvSpPr>
                <a:spLocks/>
              </p:cNvSpPr>
              <p:nvPr userDrawn="1"/>
            </p:nvSpPr>
            <p:spPr bwMode="hidden">
              <a:xfrm>
                <a:off x="3089" y="0"/>
                <a:ext cx="174" cy="4316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12" y="0"/>
                  </a:cxn>
                  <a:cxn ang="0">
                    <a:pos x="42" y="216"/>
                  </a:cxn>
                  <a:cxn ang="0">
                    <a:pos x="72" y="444"/>
                  </a:cxn>
                  <a:cxn ang="0">
                    <a:pos x="96" y="689"/>
                  </a:cxn>
                  <a:cxn ang="0">
                    <a:pos x="120" y="947"/>
                  </a:cxn>
                  <a:cxn ang="0">
                    <a:pos x="132" y="1211"/>
                  </a:cxn>
                  <a:cxn ang="0">
                    <a:pos x="150" y="1487"/>
                  </a:cxn>
                  <a:cxn ang="0">
                    <a:pos x="156" y="1768"/>
                  </a:cxn>
                  <a:cxn ang="0">
                    <a:pos x="162" y="2062"/>
                  </a:cxn>
                  <a:cxn ang="0">
                    <a:pos x="156" y="2644"/>
                  </a:cxn>
                  <a:cxn ang="0">
                    <a:pos x="126" y="3225"/>
                  </a:cxn>
                  <a:cxn ang="0">
                    <a:pos x="108" y="3507"/>
                  </a:cxn>
                  <a:cxn ang="0">
                    <a:pos x="78" y="3788"/>
                  </a:cxn>
                  <a:cxn ang="0">
                    <a:pos x="42" y="4058"/>
                  </a:cxn>
                  <a:cxn ang="0">
                    <a:pos x="0" y="4316"/>
                  </a:cxn>
                  <a:cxn ang="0">
                    <a:pos x="12" y="4316"/>
                  </a:cxn>
                  <a:cxn ang="0">
                    <a:pos x="54" y="4058"/>
                  </a:cxn>
                  <a:cxn ang="0">
                    <a:pos x="90" y="3782"/>
                  </a:cxn>
                  <a:cxn ang="0">
                    <a:pos x="120" y="3507"/>
                  </a:cxn>
                  <a:cxn ang="0">
                    <a:pos x="138" y="3219"/>
                  </a:cxn>
                  <a:cxn ang="0">
                    <a:pos x="168" y="2638"/>
                  </a:cxn>
                  <a:cxn ang="0">
                    <a:pos x="174" y="2056"/>
                  </a:cxn>
                  <a:cxn ang="0">
                    <a:pos x="168" y="1768"/>
                  </a:cxn>
                  <a:cxn ang="0">
                    <a:pos x="162" y="1487"/>
                  </a:cxn>
                  <a:cxn ang="0">
                    <a:pos x="144" y="1211"/>
                  </a:cxn>
                  <a:cxn ang="0">
                    <a:pos x="132" y="941"/>
                  </a:cxn>
                  <a:cxn ang="0">
                    <a:pos x="108" y="689"/>
                  </a:cxn>
                  <a:cxn ang="0">
                    <a:pos x="84" y="444"/>
                  </a:cxn>
                  <a:cxn ang="0">
                    <a:pos x="54" y="216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174" h="4316">
                    <a:moveTo>
                      <a:pt x="24" y="0"/>
                    </a:moveTo>
                    <a:lnTo>
                      <a:pt x="12" y="0"/>
                    </a:lnTo>
                    <a:lnTo>
                      <a:pt x="42" y="216"/>
                    </a:lnTo>
                    <a:lnTo>
                      <a:pt x="72" y="444"/>
                    </a:lnTo>
                    <a:lnTo>
                      <a:pt x="96" y="689"/>
                    </a:lnTo>
                    <a:lnTo>
                      <a:pt x="120" y="947"/>
                    </a:lnTo>
                    <a:lnTo>
                      <a:pt x="132" y="1211"/>
                    </a:lnTo>
                    <a:lnTo>
                      <a:pt x="150" y="1487"/>
                    </a:lnTo>
                    <a:lnTo>
                      <a:pt x="156" y="1768"/>
                    </a:lnTo>
                    <a:lnTo>
                      <a:pt x="162" y="2062"/>
                    </a:lnTo>
                    <a:lnTo>
                      <a:pt x="156" y="2644"/>
                    </a:lnTo>
                    <a:lnTo>
                      <a:pt x="126" y="3225"/>
                    </a:lnTo>
                    <a:lnTo>
                      <a:pt x="108" y="3507"/>
                    </a:lnTo>
                    <a:lnTo>
                      <a:pt x="78" y="3788"/>
                    </a:lnTo>
                    <a:lnTo>
                      <a:pt x="42" y="4058"/>
                    </a:lnTo>
                    <a:lnTo>
                      <a:pt x="0" y="4316"/>
                    </a:lnTo>
                    <a:lnTo>
                      <a:pt x="12" y="4316"/>
                    </a:lnTo>
                    <a:lnTo>
                      <a:pt x="54" y="4058"/>
                    </a:lnTo>
                    <a:lnTo>
                      <a:pt x="90" y="3782"/>
                    </a:lnTo>
                    <a:lnTo>
                      <a:pt x="120" y="3507"/>
                    </a:lnTo>
                    <a:lnTo>
                      <a:pt x="138" y="3219"/>
                    </a:lnTo>
                    <a:lnTo>
                      <a:pt x="168" y="2638"/>
                    </a:lnTo>
                    <a:lnTo>
                      <a:pt x="174" y="2056"/>
                    </a:lnTo>
                    <a:lnTo>
                      <a:pt x="168" y="1768"/>
                    </a:lnTo>
                    <a:lnTo>
                      <a:pt x="162" y="1487"/>
                    </a:lnTo>
                    <a:lnTo>
                      <a:pt x="144" y="1211"/>
                    </a:lnTo>
                    <a:lnTo>
                      <a:pt x="132" y="941"/>
                    </a:lnTo>
                    <a:lnTo>
                      <a:pt x="108" y="689"/>
                    </a:lnTo>
                    <a:lnTo>
                      <a:pt x="84" y="444"/>
                    </a:lnTo>
                    <a:lnTo>
                      <a:pt x="54" y="216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201" name="Freeform 9"/>
              <p:cNvSpPr>
                <a:spLocks/>
              </p:cNvSpPr>
              <p:nvPr userDrawn="1"/>
            </p:nvSpPr>
            <p:spPr bwMode="hidden">
              <a:xfrm>
                <a:off x="3358" y="0"/>
                <a:ext cx="337" cy="4316"/>
              </a:xfrm>
              <a:custGeom>
                <a:avLst/>
                <a:gdLst/>
                <a:ahLst/>
                <a:cxnLst>
                  <a:cxn ang="0">
                    <a:pos x="329" y="2014"/>
                  </a:cxn>
                  <a:cxn ang="0">
                    <a:pos x="317" y="1726"/>
                  </a:cxn>
                  <a:cxn ang="0">
                    <a:pos x="293" y="1445"/>
                  </a:cxn>
                  <a:cxn ang="0">
                    <a:pos x="263" y="1175"/>
                  </a:cxn>
                  <a:cxn ang="0">
                    <a:pos x="228" y="917"/>
                  </a:cxn>
                  <a:cxn ang="0">
                    <a:pos x="186" y="665"/>
                  </a:cxn>
                  <a:cxn ang="0">
                    <a:pos x="132" y="432"/>
                  </a:cxn>
                  <a:cxn ang="0">
                    <a:pos x="78" y="204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66" y="204"/>
                  </a:cxn>
                  <a:cxn ang="0">
                    <a:pos x="120" y="432"/>
                  </a:cxn>
                  <a:cxn ang="0">
                    <a:pos x="174" y="665"/>
                  </a:cxn>
                  <a:cxn ang="0">
                    <a:pos x="216" y="917"/>
                  </a:cxn>
                  <a:cxn ang="0">
                    <a:pos x="251" y="1175"/>
                  </a:cxn>
                  <a:cxn ang="0">
                    <a:pos x="281" y="1445"/>
                  </a:cxn>
                  <a:cxn ang="0">
                    <a:pos x="305" y="1726"/>
                  </a:cxn>
                  <a:cxn ang="0">
                    <a:pos x="317" y="2014"/>
                  </a:cxn>
                  <a:cxn ang="0">
                    <a:pos x="323" y="2314"/>
                  </a:cxn>
                  <a:cxn ang="0">
                    <a:pos x="317" y="2608"/>
                  </a:cxn>
                  <a:cxn ang="0">
                    <a:pos x="305" y="2907"/>
                  </a:cxn>
                  <a:cxn ang="0">
                    <a:pos x="281" y="3201"/>
                  </a:cxn>
                  <a:cxn ang="0">
                    <a:pos x="257" y="3489"/>
                  </a:cxn>
                  <a:cxn ang="0">
                    <a:pos x="216" y="3777"/>
                  </a:cxn>
                  <a:cxn ang="0">
                    <a:pos x="174" y="4052"/>
                  </a:cxn>
                  <a:cxn ang="0">
                    <a:pos x="120" y="4316"/>
                  </a:cxn>
                  <a:cxn ang="0">
                    <a:pos x="132" y="4316"/>
                  </a:cxn>
                  <a:cxn ang="0">
                    <a:pos x="186" y="4052"/>
                  </a:cxn>
                  <a:cxn ang="0">
                    <a:pos x="228" y="3777"/>
                  </a:cxn>
                  <a:cxn ang="0">
                    <a:pos x="269" y="3489"/>
                  </a:cxn>
                  <a:cxn ang="0">
                    <a:pos x="293" y="3201"/>
                  </a:cxn>
                  <a:cxn ang="0">
                    <a:pos x="317" y="2907"/>
                  </a:cxn>
                  <a:cxn ang="0">
                    <a:pos x="329" y="2608"/>
                  </a:cxn>
                  <a:cxn ang="0">
                    <a:pos x="335" y="2314"/>
                  </a:cxn>
                  <a:cxn ang="0">
                    <a:pos x="329" y="2014"/>
                  </a:cxn>
                  <a:cxn ang="0">
                    <a:pos x="329" y="2014"/>
                  </a:cxn>
                </a:cxnLst>
                <a:rect l="0" t="0" r="r" b="b"/>
                <a:pathLst>
                  <a:path w="335" h="4316">
                    <a:moveTo>
                      <a:pt x="329" y="2014"/>
                    </a:moveTo>
                    <a:lnTo>
                      <a:pt x="317" y="1726"/>
                    </a:lnTo>
                    <a:lnTo>
                      <a:pt x="293" y="1445"/>
                    </a:lnTo>
                    <a:lnTo>
                      <a:pt x="263" y="1175"/>
                    </a:lnTo>
                    <a:lnTo>
                      <a:pt x="228" y="917"/>
                    </a:lnTo>
                    <a:lnTo>
                      <a:pt x="186" y="665"/>
                    </a:lnTo>
                    <a:lnTo>
                      <a:pt x="132" y="432"/>
                    </a:lnTo>
                    <a:lnTo>
                      <a:pt x="78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66" y="204"/>
                    </a:lnTo>
                    <a:lnTo>
                      <a:pt x="120" y="432"/>
                    </a:lnTo>
                    <a:lnTo>
                      <a:pt x="174" y="665"/>
                    </a:lnTo>
                    <a:lnTo>
                      <a:pt x="216" y="917"/>
                    </a:lnTo>
                    <a:lnTo>
                      <a:pt x="251" y="1175"/>
                    </a:lnTo>
                    <a:lnTo>
                      <a:pt x="281" y="1445"/>
                    </a:lnTo>
                    <a:lnTo>
                      <a:pt x="305" y="1726"/>
                    </a:lnTo>
                    <a:lnTo>
                      <a:pt x="317" y="2014"/>
                    </a:lnTo>
                    <a:lnTo>
                      <a:pt x="323" y="2314"/>
                    </a:lnTo>
                    <a:lnTo>
                      <a:pt x="317" y="2608"/>
                    </a:lnTo>
                    <a:lnTo>
                      <a:pt x="305" y="2907"/>
                    </a:lnTo>
                    <a:lnTo>
                      <a:pt x="281" y="3201"/>
                    </a:lnTo>
                    <a:lnTo>
                      <a:pt x="257" y="3489"/>
                    </a:lnTo>
                    <a:lnTo>
                      <a:pt x="216" y="3777"/>
                    </a:lnTo>
                    <a:lnTo>
                      <a:pt x="174" y="4052"/>
                    </a:lnTo>
                    <a:lnTo>
                      <a:pt x="120" y="4316"/>
                    </a:lnTo>
                    <a:lnTo>
                      <a:pt x="132" y="4316"/>
                    </a:lnTo>
                    <a:lnTo>
                      <a:pt x="186" y="4052"/>
                    </a:lnTo>
                    <a:lnTo>
                      <a:pt x="228" y="3777"/>
                    </a:lnTo>
                    <a:lnTo>
                      <a:pt x="269" y="3489"/>
                    </a:lnTo>
                    <a:lnTo>
                      <a:pt x="293" y="3201"/>
                    </a:lnTo>
                    <a:lnTo>
                      <a:pt x="317" y="2907"/>
                    </a:lnTo>
                    <a:lnTo>
                      <a:pt x="329" y="2608"/>
                    </a:lnTo>
                    <a:lnTo>
                      <a:pt x="335" y="2314"/>
                    </a:lnTo>
                    <a:lnTo>
                      <a:pt x="329" y="2014"/>
                    </a:lnTo>
                    <a:lnTo>
                      <a:pt x="329" y="20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202" name="Freeform 10"/>
              <p:cNvSpPr>
                <a:spLocks/>
              </p:cNvSpPr>
              <p:nvPr userDrawn="1"/>
            </p:nvSpPr>
            <p:spPr bwMode="hidden">
              <a:xfrm>
                <a:off x="3676" y="0"/>
                <a:ext cx="427" cy="4316"/>
              </a:xfrm>
              <a:custGeom>
                <a:avLst/>
                <a:gdLst/>
                <a:ahLst/>
                <a:cxnLst>
                  <a:cxn ang="0">
                    <a:pos x="413" y="1924"/>
                  </a:cxn>
                  <a:cxn ang="0">
                    <a:pos x="395" y="1690"/>
                  </a:cxn>
                  <a:cxn ang="0">
                    <a:pos x="365" y="1457"/>
                  </a:cxn>
                  <a:cxn ang="0">
                    <a:pos x="329" y="1229"/>
                  </a:cxn>
                  <a:cxn ang="0">
                    <a:pos x="281" y="1001"/>
                  </a:cxn>
                  <a:cxn ang="0">
                    <a:pos x="227" y="761"/>
                  </a:cxn>
                  <a:cxn ang="0">
                    <a:pos x="162" y="522"/>
                  </a:cxn>
                  <a:cxn ang="0">
                    <a:pos x="90" y="27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84" y="270"/>
                  </a:cxn>
                  <a:cxn ang="0">
                    <a:pos x="156" y="522"/>
                  </a:cxn>
                  <a:cxn ang="0">
                    <a:pos x="216" y="767"/>
                  </a:cxn>
                  <a:cxn ang="0">
                    <a:pos x="275" y="1001"/>
                  </a:cxn>
                  <a:cxn ang="0">
                    <a:pos x="317" y="1235"/>
                  </a:cxn>
                  <a:cxn ang="0">
                    <a:pos x="353" y="1463"/>
                  </a:cxn>
                  <a:cxn ang="0">
                    <a:pos x="383" y="1690"/>
                  </a:cxn>
                  <a:cxn ang="0">
                    <a:pos x="401" y="1924"/>
                  </a:cxn>
                  <a:cxn ang="0">
                    <a:pos x="413" y="2188"/>
                  </a:cxn>
                  <a:cxn ang="0">
                    <a:pos x="407" y="2458"/>
                  </a:cxn>
                  <a:cxn ang="0">
                    <a:pos x="395" y="2733"/>
                  </a:cxn>
                  <a:cxn ang="0">
                    <a:pos x="365" y="3021"/>
                  </a:cxn>
                  <a:cxn ang="0">
                    <a:pos x="329" y="3321"/>
                  </a:cxn>
                  <a:cxn ang="0">
                    <a:pos x="275" y="3639"/>
                  </a:cxn>
                  <a:cxn ang="0">
                    <a:pos x="204" y="3968"/>
                  </a:cxn>
                  <a:cxn ang="0">
                    <a:pos x="126" y="4316"/>
                  </a:cxn>
                  <a:cxn ang="0">
                    <a:pos x="138" y="4316"/>
                  </a:cxn>
                  <a:cxn ang="0">
                    <a:pos x="216" y="3968"/>
                  </a:cxn>
                  <a:cxn ang="0">
                    <a:pos x="287" y="3639"/>
                  </a:cxn>
                  <a:cxn ang="0">
                    <a:pos x="341" y="3321"/>
                  </a:cxn>
                  <a:cxn ang="0">
                    <a:pos x="377" y="3021"/>
                  </a:cxn>
                  <a:cxn ang="0">
                    <a:pos x="407" y="2733"/>
                  </a:cxn>
                  <a:cxn ang="0">
                    <a:pos x="419" y="2458"/>
                  </a:cxn>
                  <a:cxn ang="0">
                    <a:pos x="425" y="2188"/>
                  </a:cxn>
                  <a:cxn ang="0">
                    <a:pos x="413" y="1924"/>
                  </a:cxn>
                  <a:cxn ang="0">
                    <a:pos x="413" y="1924"/>
                  </a:cxn>
                </a:cxnLst>
                <a:rect l="0" t="0" r="r" b="b"/>
                <a:pathLst>
                  <a:path w="425" h="4316">
                    <a:moveTo>
                      <a:pt x="413" y="1924"/>
                    </a:moveTo>
                    <a:lnTo>
                      <a:pt x="395" y="1690"/>
                    </a:lnTo>
                    <a:lnTo>
                      <a:pt x="365" y="1457"/>
                    </a:lnTo>
                    <a:lnTo>
                      <a:pt x="329" y="1229"/>
                    </a:lnTo>
                    <a:lnTo>
                      <a:pt x="281" y="1001"/>
                    </a:lnTo>
                    <a:lnTo>
                      <a:pt x="227" y="761"/>
                    </a:lnTo>
                    <a:lnTo>
                      <a:pt x="162" y="522"/>
                    </a:lnTo>
                    <a:lnTo>
                      <a:pt x="90" y="27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84" y="270"/>
                    </a:lnTo>
                    <a:lnTo>
                      <a:pt x="156" y="522"/>
                    </a:lnTo>
                    <a:lnTo>
                      <a:pt x="216" y="767"/>
                    </a:lnTo>
                    <a:lnTo>
                      <a:pt x="275" y="1001"/>
                    </a:lnTo>
                    <a:lnTo>
                      <a:pt x="317" y="1235"/>
                    </a:lnTo>
                    <a:lnTo>
                      <a:pt x="353" y="1463"/>
                    </a:lnTo>
                    <a:lnTo>
                      <a:pt x="383" y="1690"/>
                    </a:lnTo>
                    <a:lnTo>
                      <a:pt x="401" y="1924"/>
                    </a:lnTo>
                    <a:lnTo>
                      <a:pt x="413" y="2188"/>
                    </a:lnTo>
                    <a:lnTo>
                      <a:pt x="407" y="2458"/>
                    </a:lnTo>
                    <a:lnTo>
                      <a:pt x="395" y="2733"/>
                    </a:lnTo>
                    <a:lnTo>
                      <a:pt x="365" y="3021"/>
                    </a:lnTo>
                    <a:lnTo>
                      <a:pt x="329" y="3321"/>
                    </a:lnTo>
                    <a:lnTo>
                      <a:pt x="275" y="3639"/>
                    </a:lnTo>
                    <a:lnTo>
                      <a:pt x="204" y="3968"/>
                    </a:lnTo>
                    <a:lnTo>
                      <a:pt x="126" y="4316"/>
                    </a:lnTo>
                    <a:lnTo>
                      <a:pt x="138" y="4316"/>
                    </a:lnTo>
                    <a:lnTo>
                      <a:pt x="216" y="3968"/>
                    </a:lnTo>
                    <a:lnTo>
                      <a:pt x="287" y="3639"/>
                    </a:lnTo>
                    <a:lnTo>
                      <a:pt x="341" y="3321"/>
                    </a:lnTo>
                    <a:lnTo>
                      <a:pt x="377" y="3021"/>
                    </a:lnTo>
                    <a:lnTo>
                      <a:pt x="407" y="2733"/>
                    </a:lnTo>
                    <a:lnTo>
                      <a:pt x="419" y="2458"/>
                    </a:lnTo>
                    <a:lnTo>
                      <a:pt x="425" y="2188"/>
                    </a:lnTo>
                    <a:lnTo>
                      <a:pt x="413" y="1924"/>
                    </a:lnTo>
                    <a:lnTo>
                      <a:pt x="413" y="19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203" name="Freeform 11"/>
              <p:cNvSpPr>
                <a:spLocks/>
              </p:cNvSpPr>
              <p:nvPr userDrawn="1"/>
            </p:nvSpPr>
            <p:spPr bwMode="hidden">
              <a:xfrm>
                <a:off x="3946" y="0"/>
                <a:ext cx="558" cy="4316"/>
              </a:xfrm>
              <a:custGeom>
                <a:avLst/>
                <a:gdLst/>
                <a:ahLst/>
                <a:cxnLst>
                  <a:cxn ang="0">
                    <a:pos x="556" y="2020"/>
                  </a:cxn>
                  <a:cxn ang="0">
                    <a:pos x="538" y="1732"/>
                  </a:cxn>
                  <a:cxn ang="0">
                    <a:pos x="503" y="1445"/>
                  </a:cxn>
                  <a:cxn ang="0">
                    <a:pos x="455" y="1175"/>
                  </a:cxn>
                  <a:cxn ang="0">
                    <a:pos x="395" y="911"/>
                  </a:cxn>
                  <a:cxn ang="0">
                    <a:pos x="317" y="659"/>
                  </a:cxn>
                  <a:cxn ang="0">
                    <a:pos x="228" y="426"/>
                  </a:cxn>
                  <a:cxn ang="0">
                    <a:pos x="126" y="204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14" y="204"/>
                  </a:cxn>
                  <a:cxn ang="0">
                    <a:pos x="216" y="426"/>
                  </a:cxn>
                  <a:cxn ang="0">
                    <a:pos x="305" y="659"/>
                  </a:cxn>
                  <a:cxn ang="0">
                    <a:pos x="383" y="911"/>
                  </a:cxn>
                  <a:cxn ang="0">
                    <a:pos x="443" y="1175"/>
                  </a:cxn>
                  <a:cxn ang="0">
                    <a:pos x="491" y="1445"/>
                  </a:cxn>
                  <a:cxn ang="0">
                    <a:pos x="526" y="1732"/>
                  </a:cxn>
                  <a:cxn ang="0">
                    <a:pos x="544" y="2020"/>
                  </a:cxn>
                  <a:cxn ang="0">
                    <a:pos x="544" y="2326"/>
                  </a:cxn>
                  <a:cxn ang="0">
                    <a:pos x="532" y="2632"/>
                  </a:cxn>
                  <a:cxn ang="0">
                    <a:pos x="503" y="2931"/>
                  </a:cxn>
                  <a:cxn ang="0">
                    <a:pos x="455" y="3225"/>
                  </a:cxn>
                  <a:cxn ang="0">
                    <a:pos x="389" y="3513"/>
                  </a:cxn>
                  <a:cxn ang="0">
                    <a:pos x="311" y="3788"/>
                  </a:cxn>
                  <a:cxn ang="0">
                    <a:pos x="216" y="4058"/>
                  </a:cxn>
                  <a:cxn ang="0">
                    <a:pos x="102" y="4316"/>
                  </a:cxn>
                  <a:cxn ang="0">
                    <a:pos x="114" y="4316"/>
                  </a:cxn>
                  <a:cxn ang="0">
                    <a:pos x="228" y="4058"/>
                  </a:cxn>
                  <a:cxn ang="0">
                    <a:pos x="323" y="3788"/>
                  </a:cxn>
                  <a:cxn ang="0">
                    <a:pos x="401" y="3513"/>
                  </a:cxn>
                  <a:cxn ang="0">
                    <a:pos x="467" y="3225"/>
                  </a:cxn>
                  <a:cxn ang="0">
                    <a:pos x="515" y="2931"/>
                  </a:cxn>
                  <a:cxn ang="0">
                    <a:pos x="544" y="2632"/>
                  </a:cxn>
                  <a:cxn ang="0">
                    <a:pos x="556" y="2326"/>
                  </a:cxn>
                  <a:cxn ang="0">
                    <a:pos x="556" y="2020"/>
                  </a:cxn>
                  <a:cxn ang="0">
                    <a:pos x="556" y="2020"/>
                  </a:cxn>
                </a:cxnLst>
                <a:rect l="0" t="0" r="r" b="b"/>
                <a:pathLst>
                  <a:path w="556" h="4316">
                    <a:moveTo>
                      <a:pt x="556" y="2020"/>
                    </a:moveTo>
                    <a:lnTo>
                      <a:pt x="538" y="1732"/>
                    </a:lnTo>
                    <a:lnTo>
                      <a:pt x="503" y="1445"/>
                    </a:lnTo>
                    <a:lnTo>
                      <a:pt x="455" y="1175"/>
                    </a:lnTo>
                    <a:lnTo>
                      <a:pt x="395" y="911"/>
                    </a:lnTo>
                    <a:lnTo>
                      <a:pt x="317" y="659"/>
                    </a:lnTo>
                    <a:lnTo>
                      <a:pt x="228" y="426"/>
                    </a:lnTo>
                    <a:lnTo>
                      <a:pt x="126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14" y="204"/>
                    </a:lnTo>
                    <a:lnTo>
                      <a:pt x="216" y="426"/>
                    </a:lnTo>
                    <a:lnTo>
                      <a:pt x="305" y="659"/>
                    </a:lnTo>
                    <a:lnTo>
                      <a:pt x="383" y="911"/>
                    </a:lnTo>
                    <a:lnTo>
                      <a:pt x="443" y="1175"/>
                    </a:lnTo>
                    <a:lnTo>
                      <a:pt x="491" y="1445"/>
                    </a:lnTo>
                    <a:lnTo>
                      <a:pt x="526" y="1732"/>
                    </a:lnTo>
                    <a:lnTo>
                      <a:pt x="544" y="2020"/>
                    </a:lnTo>
                    <a:lnTo>
                      <a:pt x="544" y="2326"/>
                    </a:lnTo>
                    <a:lnTo>
                      <a:pt x="532" y="2632"/>
                    </a:lnTo>
                    <a:lnTo>
                      <a:pt x="503" y="2931"/>
                    </a:lnTo>
                    <a:lnTo>
                      <a:pt x="455" y="3225"/>
                    </a:lnTo>
                    <a:lnTo>
                      <a:pt x="389" y="3513"/>
                    </a:lnTo>
                    <a:lnTo>
                      <a:pt x="311" y="3788"/>
                    </a:lnTo>
                    <a:lnTo>
                      <a:pt x="216" y="4058"/>
                    </a:lnTo>
                    <a:lnTo>
                      <a:pt x="102" y="4316"/>
                    </a:lnTo>
                    <a:lnTo>
                      <a:pt x="114" y="4316"/>
                    </a:lnTo>
                    <a:lnTo>
                      <a:pt x="228" y="4058"/>
                    </a:lnTo>
                    <a:lnTo>
                      <a:pt x="323" y="3788"/>
                    </a:lnTo>
                    <a:lnTo>
                      <a:pt x="401" y="3513"/>
                    </a:lnTo>
                    <a:lnTo>
                      <a:pt x="467" y="3225"/>
                    </a:lnTo>
                    <a:lnTo>
                      <a:pt x="515" y="2931"/>
                    </a:lnTo>
                    <a:lnTo>
                      <a:pt x="544" y="2632"/>
                    </a:lnTo>
                    <a:lnTo>
                      <a:pt x="556" y="2326"/>
                    </a:lnTo>
                    <a:lnTo>
                      <a:pt x="556" y="2020"/>
                    </a:lnTo>
                    <a:lnTo>
                      <a:pt x="556" y="202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204" name="Freeform 12"/>
              <p:cNvSpPr>
                <a:spLocks/>
              </p:cNvSpPr>
              <p:nvPr userDrawn="1"/>
            </p:nvSpPr>
            <p:spPr bwMode="hidden">
              <a:xfrm>
                <a:off x="4246" y="0"/>
                <a:ext cx="690" cy="4316"/>
              </a:xfrm>
              <a:custGeom>
                <a:avLst/>
                <a:gdLst/>
                <a:ahLst/>
                <a:cxnLst>
                  <a:cxn ang="0">
                    <a:pos x="688" y="2086"/>
                  </a:cxn>
                  <a:cxn ang="0">
                    <a:pos x="670" y="1810"/>
                  </a:cxn>
                  <a:cxn ang="0">
                    <a:pos x="634" y="1541"/>
                  </a:cxn>
                  <a:cxn ang="0">
                    <a:pos x="574" y="1271"/>
                  </a:cxn>
                  <a:cxn ang="0">
                    <a:pos x="497" y="1007"/>
                  </a:cxn>
                  <a:cxn ang="0">
                    <a:pos x="401" y="749"/>
                  </a:cxn>
                  <a:cxn ang="0">
                    <a:pos x="293" y="492"/>
                  </a:cxn>
                  <a:cxn ang="0">
                    <a:pos x="162" y="24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50" y="240"/>
                  </a:cxn>
                  <a:cxn ang="0">
                    <a:pos x="281" y="492"/>
                  </a:cxn>
                  <a:cxn ang="0">
                    <a:pos x="389" y="749"/>
                  </a:cxn>
                  <a:cxn ang="0">
                    <a:pos x="485" y="1007"/>
                  </a:cxn>
                  <a:cxn ang="0">
                    <a:pos x="562" y="1271"/>
                  </a:cxn>
                  <a:cxn ang="0">
                    <a:pos x="622" y="1541"/>
                  </a:cxn>
                  <a:cxn ang="0">
                    <a:pos x="658" y="1810"/>
                  </a:cxn>
                  <a:cxn ang="0">
                    <a:pos x="676" y="2086"/>
                  </a:cxn>
                  <a:cxn ang="0">
                    <a:pos x="676" y="2368"/>
                  </a:cxn>
                  <a:cxn ang="0">
                    <a:pos x="658" y="2650"/>
                  </a:cxn>
                  <a:cxn ang="0">
                    <a:pos x="616" y="2931"/>
                  </a:cxn>
                  <a:cxn ang="0">
                    <a:pos x="556" y="3213"/>
                  </a:cxn>
                  <a:cxn ang="0">
                    <a:pos x="473" y="3495"/>
                  </a:cxn>
                  <a:cxn ang="0">
                    <a:pos x="371" y="3777"/>
                  </a:cxn>
                  <a:cxn ang="0">
                    <a:pos x="251" y="4046"/>
                  </a:cxn>
                  <a:cxn ang="0">
                    <a:pos x="114" y="4316"/>
                  </a:cxn>
                  <a:cxn ang="0">
                    <a:pos x="126" y="4316"/>
                  </a:cxn>
                  <a:cxn ang="0">
                    <a:pos x="263" y="4046"/>
                  </a:cxn>
                  <a:cxn ang="0">
                    <a:pos x="383" y="3777"/>
                  </a:cxn>
                  <a:cxn ang="0">
                    <a:pos x="485" y="3495"/>
                  </a:cxn>
                  <a:cxn ang="0">
                    <a:pos x="568" y="3219"/>
                  </a:cxn>
                  <a:cxn ang="0">
                    <a:pos x="628" y="2937"/>
                  </a:cxn>
                  <a:cxn ang="0">
                    <a:pos x="670" y="2656"/>
                  </a:cxn>
                  <a:cxn ang="0">
                    <a:pos x="688" y="2368"/>
                  </a:cxn>
                  <a:cxn ang="0">
                    <a:pos x="688" y="2086"/>
                  </a:cxn>
                  <a:cxn ang="0">
                    <a:pos x="688" y="2086"/>
                  </a:cxn>
                </a:cxnLst>
                <a:rect l="0" t="0" r="r" b="b"/>
                <a:pathLst>
                  <a:path w="688" h="4316">
                    <a:moveTo>
                      <a:pt x="688" y="2086"/>
                    </a:moveTo>
                    <a:lnTo>
                      <a:pt x="670" y="1810"/>
                    </a:lnTo>
                    <a:lnTo>
                      <a:pt x="634" y="1541"/>
                    </a:lnTo>
                    <a:lnTo>
                      <a:pt x="574" y="1271"/>
                    </a:lnTo>
                    <a:lnTo>
                      <a:pt x="497" y="1007"/>
                    </a:lnTo>
                    <a:lnTo>
                      <a:pt x="401" y="749"/>
                    </a:lnTo>
                    <a:lnTo>
                      <a:pt x="293" y="492"/>
                    </a:lnTo>
                    <a:lnTo>
                      <a:pt x="162" y="24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50" y="240"/>
                    </a:lnTo>
                    <a:lnTo>
                      <a:pt x="281" y="492"/>
                    </a:lnTo>
                    <a:lnTo>
                      <a:pt x="389" y="749"/>
                    </a:lnTo>
                    <a:lnTo>
                      <a:pt x="485" y="1007"/>
                    </a:lnTo>
                    <a:lnTo>
                      <a:pt x="562" y="1271"/>
                    </a:lnTo>
                    <a:lnTo>
                      <a:pt x="622" y="1541"/>
                    </a:lnTo>
                    <a:lnTo>
                      <a:pt x="658" y="1810"/>
                    </a:lnTo>
                    <a:lnTo>
                      <a:pt x="676" y="2086"/>
                    </a:lnTo>
                    <a:lnTo>
                      <a:pt x="676" y="2368"/>
                    </a:lnTo>
                    <a:lnTo>
                      <a:pt x="658" y="2650"/>
                    </a:lnTo>
                    <a:lnTo>
                      <a:pt x="616" y="2931"/>
                    </a:lnTo>
                    <a:lnTo>
                      <a:pt x="556" y="3213"/>
                    </a:lnTo>
                    <a:lnTo>
                      <a:pt x="473" y="3495"/>
                    </a:lnTo>
                    <a:lnTo>
                      <a:pt x="371" y="3777"/>
                    </a:lnTo>
                    <a:lnTo>
                      <a:pt x="251" y="4046"/>
                    </a:lnTo>
                    <a:lnTo>
                      <a:pt x="114" y="4316"/>
                    </a:lnTo>
                    <a:lnTo>
                      <a:pt x="126" y="4316"/>
                    </a:lnTo>
                    <a:lnTo>
                      <a:pt x="263" y="4046"/>
                    </a:lnTo>
                    <a:lnTo>
                      <a:pt x="383" y="3777"/>
                    </a:lnTo>
                    <a:lnTo>
                      <a:pt x="485" y="3495"/>
                    </a:lnTo>
                    <a:lnTo>
                      <a:pt x="568" y="3219"/>
                    </a:lnTo>
                    <a:lnTo>
                      <a:pt x="628" y="2937"/>
                    </a:lnTo>
                    <a:lnTo>
                      <a:pt x="670" y="2656"/>
                    </a:lnTo>
                    <a:lnTo>
                      <a:pt x="688" y="2368"/>
                    </a:lnTo>
                    <a:lnTo>
                      <a:pt x="688" y="2086"/>
                    </a:lnTo>
                    <a:lnTo>
                      <a:pt x="688" y="208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205" name="Freeform 13"/>
              <p:cNvSpPr>
                <a:spLocks/>
              </p:cNvSpPr>
              <p:nvPr userDrawn="1"/>
            </p:nvSpPr>
            <p:spPr bwMode="hidden">
              <a:xfrm>
                <a:off x="4522" y="0"/>
                <a:ext cx="864" cy="4316"/>
              </a:xfrm>
              <a:custGeom>
                <a:avLst/>
                <a:gdLst/>
                <a:ahLst/>
                <a:cxnLst>
                  <a:cxn ang="0">
                    <a:pos x="855" y="2128"/>
                  </a:cxn>
                  <a:cxn ang="0">
                    <a:pos x="831" y="1834"/>
                  </a:cxn>
                  <a:cxn ang="0">
                    <a:pos x="808" y="1684"/>
                  </a:cxn>
                  <a:cxn ang="0">
                    <a:pos x="784" y="1541"/>
                  </a:cxn>
                  <a:cxn ang="0">
                    <a:pos x="748" y="1397"/>
                  </a:cxn>
                  <a:cxn ang="0">
                    <a:pos x="712" y="1253"/>
                  </a:cxn>
                  <a:cxn ang="0">
                    <a:pos x="664" y="1115"/>
                  </a:cxn>
                  <a:cxn ang="0">
                    <a:pos x="610" y="977"/>
                  </a:cxn>
                  <a:cxn ang="0">
                    <a:pos x="491" y="719"/>
                  </a:cxn>
                  <a:cxn ang="0">
                    <a:pos x="353" y="468"/>
                  </a:cxn>
                  <a:cxn ang="0">
                    <a:pos x="192" y="228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80" y="228"/>
                  </a:cxn>
                  <a:cxn ang="0">
                    <a:pos x="341" y="468"/>
                  </a:cxn>
                  <a:cxn ang="0">
                    <a:pos x="479" y="719"/>
                  </a:cxn>
                  <a:cxn ang="0">
                    <a:pos x="598" y="983"/>
                  </a:cxn>
                  <a:cxn ang="0">
                    <a:pos x="652" y="1121"/>
                  </a:cxn>
                  <a:cxn ang="0">
                    <a:pos x="700" y="1259"/>
                  </a:cxn>
                  <a:cxn ang="0">
                    <a:pos x="736" y="1403"/>
                  </a:cxn>
                  <a:cxn ang="0">
                    <a:pos x="772" y="1547"/>
                  </a:cxn>
                  <a:cxn ang="0">
                    <a:pos x="802" y="1690"/>
                  </a:cxn>
                  <a:cxn ang="0">
                    <a:pos x="819" y="1834"/>
                  </a:cxn>
                  <a:cxn ang="0">
                    <a:pos x="837" y="1984"/>
                  </a:cxn>
                  <a:cxn ang="0">
                    <a:pos x="843" y="2128"/>
                  </a:cxn>
                  <a:cxn ang="0">
                    <a:pos x="849" y="2278"/>
                  </a:cxn>
                  <a:cxn ang="0">
                    <a:pos x="843" y="2428"/>
                  </a:cxn>
                  <a:cxn ang="0">
                    <a:pos x="831" y="2572"/>
                  </a:cxn>
                  <a:cxn ang="0">
                    <a:pos x="819" y="2721"/>
                  </a:cxn>
                  <a:cxn ang="0">
                    <a:pos x="796" y="2865"/>
                  </a:cxn>
                  <a:cxn ang="0">
                    <a:pos x="766" y="3015"/>
                  </a:cxn>
                  <a:cxn ang="0">
                    <a:pos x="724" y="3159"/>
                  </a:cxn>
                  <a:cxn ang="0">
                    <a:pos x="682" y="3303"/>
                  </a:cxn>
                  <a:cxn ang="0">
                    <a:pos x="586" y="3567"/>
                  </a:cxn>
                  <a:cxn ang="0">
                    <a:pos x="473" y="3824"/>
                  </a:cxn>
                  <a:cxn ang="0">
                    <a:pos x="335" y="4076"/>
                  </a:cxn>
                  <a:cxn ang="0">
                    <a:pos x="180" y="4316"/>
                  </a:cxn>
                  <a:cxn ang="0">
                    <a:pos x="192" y="4316"/>
                  </a:cxn>
                  <a:cxn ang="0">
                    <a:pos x="347" y="4076"/>
                  </a:cxn>
                  <a:cxn ang="0">
                    <a:pos x="485" y="3824"/>
                  </a:cxn>
                  <a:cxn ang="0">
                    <a:pos x="598" y="3573"/>
                  </a:cxn>
                  <a:cxn ang="0">
                    <a:pos x="694" y="3309"/>
                  </a:cxn>
                  <a:cxn ang="0">
                    <a:pos x="736" y="3165"/>
                  </a:cxn>
                  <a:cxn ang="0">
                    <a:pos x="778" y="3021"/>
                  </a:cxn>
                  <a:cxn ang="0">
                    <a:pos x="808" y="2871"/>
                  </a:cxn>
                  <a:cxn ang="0">
                    <a:pos x="831" y="2727"/>
                  </a:cxn>
                  <a:cxn ang="0">
                    <a:pos x="843" y="2578"/>
                  </a:cxn>
                  <a:cxn ang="0">
                    <a:pos x="855" y="2428"/>
                  </a:cxn>
                  <a:cxn ang="0">
                    <a:pos x="861" y="2278"/>
                  </a:cxn>
                  <a:cxn ang="0">
                    <a:pos x="855" y="2128"/>
                  </a:cxn>
                  <a:cxn ang="0">
                    <a:pos x="855" y="2128"/>
                  </a:cxn>
                </a:cxnLst>
                <a:rect l="0" t="0" r="r" b="b"/>
                <a:pathLst>
                  <a:path w="861" h="4316">
                    <a:moveTo>
                      <a:pt x="855" y="2128"/>
                    </a:moveTo>
                    <a:lnTo>
                      <a:pt x="831" y="1834"/>
                    </a:lnTo>
                    <a:lnTo>
                      <a:pt x="808" y="1684"/>
                    </a:lnTo>
                    <a:lnTo>
                      <a:pt x="784" y="1541"/>
                    </a:lnTo>
                    <a:lnTo>
                      <a:pt x="748" y="1397"/>
                    </a:lnTo>
                    <a:lnTo>
                      <a:pt x="712" y="1253"/>
                    </a:lnTo>
                    <a:lnTo>
                      <a:pt x="664" y="1115"/>
                    </a:lnTo>
                    <a:lnTo>
                      <a:pt x="610" y="977"/>
                    </a:lnTo>
                    <a:lnTo>
                      <a:pt x="491" y="719"/>
                    </a:lnTo>
                    <a:lnTo>
                      <a:pt x="353" y="468"/>
                    </a:lnTo>
                    <a:lnTo>
                      <a:pt x="192" y="228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80" y="228"/>
                    </a:lnTo>
                    <a:lnTo>
                      <a:pt x="341" y="468"/>
                    </a:lnTo>
                    <a:lnTo>
                      <a:pt x="479" y="719"/>
                    </a:lnTo>
                    <a:lnTo>
                      <a:pt x="598" y="983"/>
                    </a:lnTo>
                    <a:lnTo>
                      <a:pt x="652" y="1121"/>
                    </a:lnTo>
                    <a:lnTo>
                      <a:pt x="700" y="1259"/>
                    </a:lnTo>
                    <a:lnTo>
                      <a:pt x="736" y="1403"/>
                    </a:lnTo>
                    <a:lnTo>
                      <a:pt x="772" y="1547"/>
                    </a:lnTo>
                    <a:lnTo>
                      <a:pt x="802" y="1690"/>
                    </a:lnTo>
                    <a:lnTo>
                      <a:pt x="819" y="1834"/>
                    </a:lnTo>
                    <a:lnTo>
                      <a:pt x="837" y="1984"/>
                    </a:lnTo>
                    <a:lnTo>
                      <a:pt x="843" y="2128"/>
                    </a:lnTo>
                    <a:lnTo>
                      <a:pt x="849" y="2278"/>
                    </a:lnTo>
                    <a:lnTo>
                      <a:pt x="843" y="2428"/>
                    </a:lnTo>
                    <a:lnTo>
                      <a:pt x="831" y="2572"/>
                    </a:lnTo>
                    <a:lnTo>
                      <a:pt x="819" y="2721"/>
                    </a:lnTo>
                    <a:lnTo>
                      <a:pt x="796" y="2865"/>
                    </a:lnTo>
                    <a:lnTo>
                      <a:pt x="766" y="3015"/>
                    </a:lnTo>
                    <a:lnTo>
                      <a:pt x="724" y="3159"/>
                    </a:lnTo>
                    <a:lnTo>
                      <a:pt x="682" y="3303"/>
                    </a:lnTo>
                    <a:lnTo>
                      <a:pt x="586" y="3567"/>
                    </a:lnTo>
                    <a:lnTo>
                      <a:pt x="473" y="3824"/>
                    </a:lnTo>
                    <a:lnTo>
                      <a:pt x="335" y="4076"/>
                    </a:lnTo>
                    <a:lnTo>
                      <a:pt x="180" y="4316"/>
                    </a:lnTo>
                    <a:lnTo>
                      <a:pt x="192" y="4316"/>
                    </a:lnTo>
                    <a:lnTo>
                      <a:pt x="347" y="4076"/>
                    </a:lnTo>
                    <a:lnTo>
                      <a:pt x="485" y="3824"/>
                    </a:lnTo>
                    <a:lnTo>
                      <a:pt x="598" y="3573"/>
                    </a:lnTo>
                    <a:lnTo>
                      <a:pt x="694" y="3309"/>
                    </a:lnTo>
                    <a:lnTo>
                      <a:pt x="736" y="3165"/>
                    </a:lnTo>
                    <a:lnTo>
                      <a:pt x="778" y="3021"/>
                    </a:lnTo>
                    <a:lnTo>
                      <a:pt x="808" y="2871"/>
                    </a:lnTo>
                    <a:lnTo>
                      <a:pt x="831" y="2727"/>
                    </a:lnTo>
                    <a:lnTo>
                      <a:pt x="843" y="2578"/>
                    </a:lnTo>
                    <a:lnTo>
                      <a:pt x="855" y="2428"/>
                    </a:lnTo>
                    <a:lnTo>
                      <a:pt x="861" y="2278"/>
                    </a:lnTo>
                    <a:lnTo>
                      <a:pt x="855" y="2128"/>
                    </a:lnTo>
                    <a:lnTo>
                      <a:pt x="855" y="212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206" name="Freeform 14"/>
              <p:cNvSpPr>
                <a:spLocks/>
              </p:cNvSpPr>
              <p:nvPr userDrawn="1"/>
            </p:nvSpPr>
            <p:spPr bwMode="hidden">
              <a:xfrm>
                <a:off x="2399" y="0"/>
                <a:ext cx="150" cy="4316"/>
              </a:xfrm>
              <a:custGeom>
                <a:avLst/>
                <a:gdLst/>
                <a:ahLst/>
                <a:cxnLst>
                  <a:cxn ang="0">
                    <a:pos x="18" y="1942"/>
                  </a:cxn>
                  <a:cxn ang="0">
                    <a:pos x="30" y="1630"/>
                  </a:cxn>
                  <a:cxn ang="0">
                    <a:pos x="42" y="1331"/>
                  </a:cxn>
                  <a:cxn ang="0">
                    <a:pos x="59" y="1055"/>
                  </a:cxn>
                  <a:cxn ang="0">
                    <a:pos x="77" y="791"/>
                  </a:cxn>
                  <a:cxn ang="0">
                    <a:pos x="83" y="671"/>
                  </a:cxn>
                  <a:cxn ang="0">
                    <a:pos x="95" y="557"/>
                  </a:cxn>
                  <a:cxn ang="0">
                    <a:pos x="107" y="444"/>
                  </a:cxn>
                  <a:cxn ang="0">
                    <a:pos x="113" y="342"/>
                  </a:cxn>
                  <a:cxn ang="0">
                    <a:pos x="125" y="246"/>
                  </a:cxn>
                  <a:cxn ang="0">
                    <a:pos x="131" y="156"/>
                  </a:cxn>
                  <a:cxn ang="0">
                    <a:pos x="143" y="72"/>
                  </a:cxn>
                  <a:cxn ang="0">
                    <a:pos x="149" y="0"/>
                  </a:cxn>
                  <a:cxn ang="0">
                    <a:pos x="137" y="0"/>
                  </a:cxn>
                  <a:cxn ang="0">
                    <a:pos x="131" y="72"/>
                  </a:cxn>
                  <a:cxn ang="0">
                    <a:pos x="119" y="156"/>
                  </a:cxn>
                  <a:cxn ang="0">
                    <a:pos x="113" y="246"/>
                  </a:cxn>
                  <a:cxn ang="0">
                    <a:pos x="101" y="342"/>
                  </a:cxn>
                  <a:cxn ang="0">
                    <a:pos x="95" y="444"/>
                  </a:cxn>
                  <a:cxn ang="0">
                    <a:pos x="83" y="557"/>
                  </a:cxn>
                  <a:cxn ang="0">
                    <a:pos x="71" y="671"/>
                  </a:cxn>
                  <a:cxn ang="0">
                    <a:pos x="65" y="791"/>
                  </a:cxn>
                  <a:cxn ang="0">
                    <a:pos x="48" y="1055"/>
                  </a:cxn>
                  <a:cxn ang="0">
                    <a:pos x="30" y="1331"/>
                  </a:cxn>
                  <a:cxn ang="0">
                    <a:pos x="18" y="1630"/>
                  </a:cxn>
                  <a:cxn ang="0">
                    <a:pos x="6" y="1942"/>
                  </a:cxn>
                  <a:cxn ang="0">
                    <a:pos x="0" y="2278"/>
                  </a:cxn>
                  <a:cxn ang="0">
                    <a:pos x="6" y="2602"/>
                  </a:cxn>
                  <a:cxn ang="0">
                    <a:pos x="12" y="2919"/>
                  </a:cxn>
                  <a:cxn ang="0">
                    <a:pos x="24" y="3219"/>
                  </a:cxn>
                  <a:cxn ang="0">
                    <a:pos x="36" y="3513"/>
                  </a:cxn>
                  <a:cxn ang="0">
                    <a:pos x="59" y="3794"/>
                  </a:cxn>
                  <a:cxn ang="0">
                    <a:pos x="89" y="4058"/>
                  </a:cxn>
                  <a:cxn ang="0">
                    <a:pos x="125" y="4316"/>
                  </a:cxn>
                  <a:cxn ang="0">
                    <a:pos x="137" y="4316"/>
                  </a:cxn>
                  <a:cxn ang="0">
                    <a:pos x="101" y="4058"/>
                  </a:cxn>
                  <a:cxn ang="0">
                    <a:pos x="71" y="3794"/>
                  </a:cxn>
                  <a:cxn ang="0">
                    <a:pos x="48" y="3513"/>
                  </a:cxn>
                  <a:cxn ang="0">
                    <a:pos x="36" y="3225"/>
                  </a:cxn>
                  <a:cxn ang="0">
                    <a:pos x="24" y="2919"/>
                  </a:cxn>
                  <a:cxn ang="0">
                    <a:pos x="18" y="2608"/>
                  </a:cxn>
                  <a:cxn ang="0">
                    <a:pos x="12" y="2278"/>
                  </a:cxn>
                  <a:cxn ang="0">
                    <a:pos x="18" y="1942"/>
                  </a:cxn>
                  <a:cxn ang="0">
                    <a:pos x="18" y="1942"/>
                  </a:cxn>
                </a:cxnLst>
                <a:rect l="0" t="0" r="r" b="b"/>
                <a:pathLst>
                  <a:path w="149" h="4316">
                    <a:moveTo>
                      <a:pt x="18" y="1942"/>
                    </a:moveTo>
                    <a:lnTo>
                      <a:pt x="30" y="1630"/>
                    </a:lnTo>
                    <a:lnTo>
                      <a:pt x="42" y="1331"/>
                    </a:lnTo>
                    <a:lnTo>
                      <a:pt x="59" y="1055"/>
                    </a:lnTo>
                    <a:lnTo>
                      <a:pt x="77" y="791"/>
                    </a:lnTo>
                    <a:lnTo>
                      <a:pt x="83" y="671"/>
                    </a:lnTo>
                    <a:lnTo>
                      <a:pt x="95" y="557"/>
                    </a:lnTo>
                    <a:lnTo>
                      <a:pt x="107" y="444"/>
                    </a:lnTo>
                    <a:lnTo>
                      <a:pt x="113" y="342"/>
                    </a:lnTo>
                    <a:lnTo>
                      <a:pt x="125" y="246"/>
                    </a:lnTo>
                    <a:lnTo>
                      <a:pt x="131" y="156"/>
                    </a:lnTo>
                    <a:lnTo>
                      <a:pt x="143" y="72"/>
                    </a:lnTo>
                    <a:lnTo>
                      <a:pt x="149" y="0"/>
                    </a:lnTo>
                    <a:lnTo>
                      <a:pt x="137" y="0"/>
                    </a:lnTo>
                    <a:lnTo>
                      <a:pt x="131" y="72"/>
                    </a:lnTo>
                    <a:lnTo>
                      <a:pt x="119" y="156"/>
                    </a:lnTo>
                    <a:lnTo>
                      <a:pt x="113" y="246"/>
                    </a:lnTo>
                    <a:lnTo>
                      <a:pt x="101" y="342"/>
                    </a:lnTo>
                    <a:lnTo>
                      <a:pt x="95" y="444"/>
                    </a:lnTo>
                    <a:lnTo>
                      <a:pt x="83" y="557"/>
                    </a:lnTo>
                    <a:lnTo>
                      <a:pt x="71" y="671"/>
                    </a:lnTo>
                    <a:lnTo>
                      <a:pt x="65" y="791"/>
                    </a:lnTo>
                    <a:lnTo>
                      <a:pt x="48" y="1055"/>
                    </a:lnTo>
                    <a:lnTo>
                      <a:pt x="30" y="1331"/>
                    </a:lnTo>
                    <a:lnTo>
                      <a:pt x="18" y="1630"/>
                    </a:lnTo>
                    <a:lnTo>
                      <a:pt x="6" y="1942"/>
                    </a:lnTo>
                    <a:lnTo>
                      <a:pt x="0" y="2278"/>
                    </a:lnTo>
                    <a:lnTo>
                      <a:pt x="6" y="2602"/>
                    </a:lnTo>
                    <a:lnTo>
                      <a:pt x="12" y="2919"/>
                    </a:lnTo>
                    <a:lnTo>
                      <a:pt x="24" y="3219"/>
                    </a:lnTo>
                    <a:lnTo>
                      <a:pt x="36" y="3513"/>
                    </a:lnTo>
                    <a:lnTo>
                      <a:pt x="59" y="3794"/>
                    </a:lnTo>
                    <a:lnTo>
                      <a:pt x="89" y="4058"/>
                    </a:lnTo>
                    <a:lnTo>
                      <a:pt x="125" y="4316"/>
                    </a:lnTo>
                    <a:lnTo>
                      <a:pt x="137" y="4316"/>
                    </a:lnTo>
                    <a:lnTo>
                      <a:pt x="101" y="4058"/>
                    </a:lnTo>
                    <a:lnTo>
                      <a:pt x="71" y="3794"/>
                    </a:lnTo>
                    <a:lnTo>
                      <a:pt x="48" y="3513"/>
                    </a:lnTo>
                    <a:lnTo>
                      <a:pt x="36" y="3225"/>
                    </a:lnTo>
                    <a:lnTo>
                      <a:pt x="24" y="2919"/>
                    </a:lnTo>
                    <a:lnTo>
                      <a:pt x="18" y="2608"/>
                    </a:lnTo>
                    <a:lnTo>
                      <a:pt x="12" y="2278"/>
                    </a:lnTo>
                    <a:lnTo>
                      <a:pt x="18" y="1942"/>
                    </a:lnTo>
                    <a:lnTo>
                      <a:pt x="18" y="19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207" name="Freeform 15"/>
              <p:cNvSpPr>
                <a:spLocks/>
              </p:cNvSpPr>
              <p:nvPr userDrawn="1"/>
            </p:nvSpPr>
            <p:spPr bwMode="hidden">
              <a:xfrm>
                <a:off x="1967" y="0"/>
                <a:ext cx="300" cy="4316"/>
              </a:xfrm>
              <a:custGeom>
                <a:avLst/>
                <a:gdLst/>
                <a:ahLst/>
                <a:cxnLst>
                  <a:cxn ang="0">
                    <a:pos x="18" y="2062"/>
                  </a:cxn>
                  <a:cxn ang="0">
                    <a:pos x="30" y="1750"/>
                  </a:cxn>
                  <a:cxn ang="0">
                    <a:pos x="54" y="1451"/>
                  </a:cxn>
                  <a:cxn ang="0">
                    <a:pos x="84" y="1169"/>
                  </a:cxn>
                  <a:cxn ang="0">
                    <a:pos x="126" y="899"/>
                  </a:cxn>
                  <a:cxn ang="0">
                    <a:pos x="162" y="641"/>
                  </a:cxn>
                  <a:cxn ang="0">
                    <a:pos x="209" y="408"/>
                  </a:cxn>
                  <a:cxn ang="0">
                    <a:pos x="251" y="192"/>
                  </a:cxn>
                  <a:cxn ang="0">
                    <a:pos x="299" y="0"/>
                  </a:cxn>
                  <a:cxn ang="0">
                    <a:pos x="287" y="0"/>
                  </a:cxn>
                  <a:cxn ang="0">
                    <a:pos x="239" y="192"/>
                  </a:cxn>
                  <a:cxn ang="0">
                    <a:pos x="198" y="408"/>
                  </a:cxn>
                  <a:cxn ang="0">
                    <a:pos x="156" y="641"/>
                  </a:cxn>
                  <a:cxn ang="0">
                    <a:pos x="114" y="899"/>
                  </a:cxn>
                  <a:cxn ang="0">
                    <a:pos x="78" y="1169"/>
                  </a:cxn>
                  <a:cxn ang="0">
                    <a:pos x="48" y="1451"/>
                  </a:cxn>
                  <a:cxn ang="0">
                    <a:pos x="24" y="1750"/>
                  </a:cxn>
                  <a:cxn ang="0">
                    <a:pos x="6" y="2062"/>
                  </a:cxn>
                  <a:cxn ang="0">
                    <a:pos x="0" y="2374"/>
                  </a:cxn>
                  <a:cxn ang="0">
                    <a:pos x="12" y="2674"/>
                  </a:cxn>
                  <a:cxn ang="0">
                    <a:pos x="30" y="2973"/>
                  </a:cxn>
                  <a:cxn ang="0">
                    <a:pos x="54" y="3255"/>
                  </a:cxn>
                  <a:cxn ang="0">
                    <a:pos x="96" y="3537"/>
                  </a:cxn>
                  <a:cxn ang="0">
                    <a:pos x="144" y="3806"/>
                  </a:cxn>
                  <a:cxn ang="0">
                    <a:pos x="203" y="4064"/>
                  </a:cxn>
                  <a:cxn ang="0">
                    <a:pos x="275" y="4316"/>
                  </a:cxn>
                  <a:cxn ang="0">
                    <a:pos x="287" y="4316"/>
                  </a:cxn>
                  <a:cxn ang="0">
                    <a:pos x="215" y="4064"/>
                  </a:cxn>
                  <a:cxn ang="0">
                    <a:pos x="156" y="3806"/>
                  </a:cxn>
                  <a:cxn ang="0">
                    <a:pos x="108" y="3537"/>
                  </a:cxn>
                  <a:cxn ang="0">
                    <a:pos x="66" y="3261"/>
                  </a:cxn>
                  <a:cxn ang="0">
                    <a:pos x="42" y="2973"/>
                  </a:cxn>
                  <a:cxn ang="0">
                    <a:pos x="24" y="2680"/>
                  </a:cxn>
                  <a:cxn ang="0">
                    <a:pos x="12" y="2374"/>
                  </a:cxn>
                  <a:cxn ang="0">
                    <a:pos x="18" y="2062"/>
                  </a:cxn>
                  <a:cxn ang="0">
                    <a:pos x="18" y="2062"/>
                  </a:cxn>
                </a:cxnLst>
                <a:rect l="0" t="0" r="r" b="b"/>
                <a:pathLst>
                  <a:path w="299" h="4316">
                    <a:moveTo>
                      <a:pt x="18" y="2062"/>
                    </a:moveTo>
                    <a:lnTo>
                      <a:pt x="30" y="1750"/>
                    </a:lnTo>
                    <a:lnTo>
                      <a:pt x="54" y="1451"/>
                    </a:lnTo>
                    <a:lnTo>
                      <a:pt x="84" y="1169"/>
                    </a:lnTo>
                    <a:lnTo>
                      <a:pt x="126" y="899"/>
                    </a:lnTo>
                    <a:lnTo>
                      <a:pt x="162" y="641"/>
                    </a:lnTo>
                    <a:lnTo>
                      <a:pt x="209" y="408"/>
                    </a:lnTo>
                    <a:lnTo>
                      <a:pt x="251" y="192"/>
                    </a:lnTo>
                    <a:lnTo>
                      <a:pt x="299" y="0"/>
                    </a:lnTo>
                    <a:lnTo>
                      <a:pt x="287" y="0"/>
                    </a:lnTo>
                    <a:lnTo>
                      <a:pt x="239" y="192"/>
                    </a:lnTo>
                    <a:lnTo>
                      <a:pt x="198" y="408"/>
                    </a:lnTo>
                    <a:lnTo>
                      <a:pt x="156" y="641"/>
                    </a:lnTo>
                    <a:lnTo>
                      <a:pt x="114" y="899"/>
                    </a:lnTo>
                    <a:lnTo>
                      <a:pt x="78" y="1169"/>
                    </a:lnTo>
                    <a:lnTo>
                      <a:pt x="48" y="1451"/>
                    </a:lnTo>
                    <a:lnTo>
                      <a:pt x="24" y="1750"/>
                    </a:lnTo>
                    <a:lnTo>
                      <a:pt x="6" y="2062"/>
                    </a:lnTo>
                    <a:lnTo>
                      <a:pt x="0" y="2374"/>
                    </a:lnTo>
                    <a:lnTo>
                      <a:pt x="12" y="2674"/>
                    </a:lnTo>
                    <a:lnTo>
                      <a:pt x="30" y="2973"/>
                    </a:lnTo>
                    <a:lnTo>
                      <a:pt x="54" y="3255"/>
                    </a:lnTo>
                    <a:lnTo>
                      <a:pt x="96" y="3537"/>
                    </a:lnTo>
                    <a:lnTo>
                      <a:pt x="144" y="3806"/>
                    </a:lnTo>
                    <a:lnTo>
                      <a:pt x="203" y="4064"/>
                    </a:lnTo>
                    <a:lnTo>
                      <a:pt x="275" y="4316"/>
                    </a:lnTo>
                    <a:lnTo>
                      <a:pt x="287" y="4316"/>
                    </a:lnTo>
                    <a:lnTo>
                      <a:pt x="215" y="4064"/>
                    </a:lnTo>
                    <a:lnTo>
                      <a:pt x="156" y="3806"/>
                    </a:lnTo>
                    <a:lnTo>
                      <a:pt x="108" y="3537"/>
                    </a:lnTo>
                    <a:lnTo>
                      <a:pt x="66" y="3261"/>
                    </a:lnTo>
                    <a:lnTo>
                      <a:pt x="42" y="2973"/>
                    </a:lnTo>
                    <a:lnTo>
                      <a:pt x="24" y="2680"/>
                    </a:lnTo>
                    <a:lnTo>
                      <a:pt x="12" y="2374"/>
                    </a:lnTo>
                    <a:lnTo>
                      <a:pt x="18" y="2062"/>
                    </a:lnTo>
                    <a:lnTo>
                      <a:pt x="18" y="206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208" name="Freeform 16"/>
              <p:cNvSpPr>
                <a:spLocks/>
              </p:cNvSpPr>
              <p:nvPr userDrawn="1"/>
            </p:nvSpPr>
            <p:spPr bwMode="hidden">
              <a:xfrm>
                <a:off x="1566" y="0"/>
                <a:ext cx="425" cy="4316"/>
              </a:xfrm>
              <a:custGeom>
                <a:avLst/>
                <a:gdLst/>
                <a:ahLst/>
                <a:cxnLst>
                  <a:cxn ang="0">
                    <a:pos x="424" y="0"/>
                  </a:cxn>
                  <a:cxn ang="0">
                    <a:pos x="412" y="0"/>
                  </a:cxn>
                  <a:cxn ang="0">
                    <a:pos x="316" y="222"/>
                  </a:cxn>
                  <a:cxn ang="0">
                    <a:pos x="239" y="462"/>
                  </a:cxn>
                  <a:cxn ang="0">
                    <a:pos x="167" y="707"/>
                  </a:cxn>
                  <a:cxn ang="0">
                    <a:pos x="107" y="971"/>
                  </a:cxn>
                  <a:cxn ang="0">
                    <a:pos x="65" y="1247"/>
                  </a:cxn>
                  <a:cxn ang="0">
                    <a:pos x="29" y="1529"/>
                  </a:cxn>
                  <a:cxn ang="0">
                    <a:pos x="6" y="1822"/>
                  </a:cxn>
                  <a:cxn ang="0">
                    <a:pos x="0" y="2122"/>
                  </a:cxn>
                  <a:cxn ang="0">
                    <a:pos x="6" y="2404"/>
                  </a:cxn>
                  <a:cxn ang="0">
                    <a:pos x="24" y="2686"/>
                  </a:cxn>
                  <a:cxn ang="0">
                    <a:pos x="47" y="2961"/>
                  </a:cxn>
                  <a:cxn ang="0">
                    <a:pos x="89" y="3243"/>
                  </a:cxn>
                  <a:cxn ang="0">
                    <a:pos x="137" y="3519"/>
                  </a:cxn>
                  <a:cxn ang="0">
                    <a:pos x="197" y="3788"/>
                  </a:cxn>
                  <a:cxn ang="0">
                    <a:pos x="269" y="4058"/>
                  </a:cxn>
                  <a:cxn ang="0">
                    <a:pos x="346" y="4316"/>
                  </a:cxn>
                  <a:cxn ang="0">
                    <a:pos x="358" y="4316"/>
                  </a:cxn>
                  <a:cxn ang="0">
                    <a:pos x="281" y="4058"/>
                  </a:cxn>
                  <a:cxn ang="0">
                    <a:pos x="209" y="3788"/>
                  </a:cxn>
                  <a:cxn ang="0">
                    <a:pos x="149" y="3519"/>
                  </a:cxn>
                  <a:cxn ang="0">
                    <a:pos x="101" y="3243"/>
                  </a:cxn>
                  <a:cxn ang="0">
                    <a:pos x="59" y="2961"/>
                  </a:cxn>
                  <a:cxn ang="0">
                    <a:pos x="35" y="2686"/>
                  </a:cxn>
                  <a:cxn ang="0">
                    <a:pos x="18" y="2404"/>
                  </a:cxn>
                  <a:cxn ang="0">
                    <a:pos x="12" y="2122"/>
                  </a:cxn>
                  <a:cxn ang="0">
                    <a:pos x="18" y="1822"/>
                  </a:cxn>
                  <a:cxn ang="0">
                    <a:pos x="41" y="1529"/>
                  </a:cxn>
                  <a:cxn ang="0">
                    <a:pos x="71" y="1247"/>
                  </a:cxn>
                  <a:cxn ang="0">
                    <a:pos x="119" y="971"/>
                  </a:cxn>
                  <a:cxn ang="0">
                    <a:pos x="179" y="707"/>
                  </a:cxn>
                  <a:cxn ang="0">
                    <a:pos x="245" y="462"/>
                  </a:cxn>
                  <a:cxn ang="0">
                    <a:pos x="328" y="222"/>
                  </a:cxn>
                  <a:cxn ang="0">
                    <a:pos x="424" y="0"/>
                  </a:cxn>
                  <a:cxn ang="0">
                    <a:pos x="424" y="0"/>
                  </a:cxn>
                </a:cxnLst>
                <a:rect l="0" t="0" r="r" b="b"/>
                <a:pathLst>
                  <a:path w="424" h="4316">
                    <a:moveTo>
                      <a:pt x="424" y="0"/>
                    </a:moveTo>
                    <a:lnTo>
                      <a:pt x="412" y="0"/>
                    </a:lnTo>
                    <a:lnTo>
                      <a:pt x="316" y="222"/>
                    </a:lnTo>
                    <a:lnTo>
                      <a:pt x="239" y="462"/>
                    </a:lnTo>
                    <a:lnTo>
                      <a:pt x="167" y="707"/>
                    </a:lnTo>
                    <a:lnTo>
                      <a:pt x="107" y="971"/>
                    </a:lnTo>
                    <a:lnTo>
                      <a:pt x="65" y="1247"/>
                    </a:lnTo>
                    <a:lnTo>
                      <a:pt x="29" y="1529"/>
                    </a:lnTo>
                    <a:lnTo>
                      <a:pt x="6" y="1822"/>
                    </a:lnTo>
                    <a:lnTo>
                      <a:pt x="0" y="2122"/>
                    </a:lnTo>
                    <a:lnTo>
                      <a:pt x="6" y="2404"/>
                    </a:lnTo>
                    <a:lnTo>
                      <a:pt x="24" y="2686"/>
                    </a:lnTo>
                    <a:lnTo>
                      <a:pt x="47" y="2961"/>
                    </a:lnTo>
                    <a:lnTo>
                      <a:pt x="89" y="3243"/>
                    </a:lnTo>
                    <a:lnTo>
                      <a:pt x="137" y="3519"/>
                    </a:lnTo>
                    <a:lnTo>
                      <a:pt x="197" y="3788"/>
                    </a:lnTo>
                    <a:lnTo>
                      <a:pt x="269" y="4058"/>
                    </a:lnTo>
                    <a:lnTo>
                      <a:pt x="346" y="4316"/>
                    </a:lnTo>
                    <a:lnTo>
                      <a:pt x="358" y="4316"/>
                    </a:lnTo>
                    <a:lnTo>
                      <a:pt x="281" y="4058"/>
                    </a:lnTo>
                    <a:lnTo>
                      <a:pt x="209" y="3788"/>
                    </a:lnTo>
                    <a:lnTo>
                      <a:pt x="149" y="3519"/>
                    </a:lnTo>
                    <a:lnTo>
                      <a:pt x="101" y="3243"/>
                    </a:lnTo>
                    <a:lnTo>
                      <a:pt x="59" y="2961"/>
                    </a:lnTo>
                    <a:lnTo>
                      <a:pt x="35" y="2686"/>
                    </a:lnTo>
                    <a:lnTo>
                      <a:pt x="18" y="2404"/>
                    </a:lnTo>
                    <a:lnTo>
                      <a:pt x="12" y="2122"/>
                    </a:lnTo>
                    <a:lnTo>
                      <a:pt x="18" y="1822"/>
                    </a:lnTo>
                    <a:lnTo>
                      <a:pt x="41" y="1529"/>
                    </a:lnTo>
                    <a:lnTo>
                      <a:pt x="71" y="1247"/>
                    </a:lnTo>
                    <a:lnTo>
                      <a:pt x="119" y="971"/>
                    </a:lnTo>
                    <a:lnTo>
                      <a:pt x="179" y="707"/>
                    </a:lnTo>
                    <a:lnTo>
                      <a:pt x="245" y="462"/>
                    </a:lnTo>
                    <a:lnTo>
                      <a:pt x="328" y="222"/>
                    </a:lnTo>
                    <a:lnTo>
                      <a:pt x="424" y="0"/>
                    </a:lnTo>
                    <a:lnTo>
                      <a:pt x="4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209" name="Freeform 17"/>
              <p:cNvSpPr>
                <a:spLocks/>
              </p:cNvSpPr>
              <p:nvPr userDrawn="1"/>
            </p:nvSpPr>
            <p:spPr bwMode="hidden">
              <a:xfrm>
                <a:off x="1128" y="0"/>
                <a:ext cx="575" cy="4316"/>
              </a:xfrm>
              <a:custGeom>
                <a:avLst/>
                <a:gdLst/>
                <a:ahLst/>
                <a:cxnLst>
                  <a:cxn ang="0">
                    <a:pos x="12" y="2146"/>
                  </a:cxn>
                  <a:cxn ang="0">
                    <a:pos x="24" y="1846"/>
                  </a:cxn>
                  <a:cxn ang="0">
                    <a:pos x="54" y="1559"/>
                  </a:cxn>
                  <a:cxn ang="0">
                    <a:pos x="96" y="1277"/>
                  </a:cxn>
                  <a:cxn ang="0">
                    <a:pos x="162" y="1001"/>
                  </a:cxn>
                  <a:cxn ang="0">
                    <a:pos x="239" y="731"/>
                  </a:cxn>
                  <a:cxn ang="0">
                    <a:pos x="335" y="480"/>
                  </a:cxn>
                  <a:cxn ang="0">
                    <a:pos x="449" y="234"/>
                  </a:cxn>
                  <a:cxn ang="0">
                    <a:pos x="574" y="0"/>
                  </a:cxn>
                  <a:cxn ang="0">
                    <a:pos x="562" y="0"/>
                  </a:cxn>
                  <a:cxn ang="0">
                    <a:pos x="437" y="234"/>
                  </a:cxn>
                  <a:cxn ang="0">
                    <a:pos x="323" y="480"/>
                  </a:cxn>
                  <a:cxn ang="0">
                    <a:pos x="227" y="737"/>
                  </a:cxn>
                  <a:cxn ang="0">
                    <a:pos x="150" y="1001"/>
                  </a:cxn>
                  <a:cxn ang="0">
                    <a:pos x="84" y="1277"/>
                  </a:cxn>
                  <a:cxn ang="0">
                    <a:pos x="42" y="1559"/>
                  </a:cxn>
                  <a:cxn ang="0">
                    <a:pos x="12" y="1852"/>
                  </a:cxn>
                  <a:cxn ang="0">
                    <a:pos x="0" y="2146"/>
                  </a:cxn>
                  <a:cxn ang="0">
                    <a:pos x="6" y="2434"/>
                  </a:cxn>
                  <a:cxn ang="0">
                    <a:pos x="30" y="2715"/>
                  </a:cxn>
                  <a:cxn ang="0">
                    <a:pos x="66" y="2997"/>
                  </a:cxn>
                  <a:cxn ang="0">
                    <a:pos x="120" y="3273"/>
                  </a:cxn>
                  <a:cxn ang="0">
                    <a:pos x="191" y="3549"/>
                  </a:cxn>
                  <a:cxn ang="0">
                    <a:pos x="275" y="3812"/>
                  </a:cxn>
                  <a:cxn ang="0">
                    <a:pos x="371" y="4070"/>
                  </a:cxn>
                  <a:cxn ang="0">
                    <a:pos x="484" y="4316"/>
                  </a:cxn>
                  <a:cxn ang="0">
                    <a:pos x="496" y="4316"/>
                  </a:cxn>
                  <a:cxn ang="0">
                    <a:pos x="383" y="4070"/>
                  </a:cxn>
                  <a:cxn ang="0">
                    <a:pos x="287" y="3812"/>
                  </a:cxn>
                  <a:cxn ang="0">
                    <a:pos x="203" y="3549"/>
                  </a:cxn>
                  <a:cxn ang="0">
                    <a:pos x="132" y="3273"/>
                  </a:cxn>
                  <a:cxn ang="0">
                    <a:pos x="78" y="2997"/>
                  </a:cxn>
                  <a:cxn ang="0">
                    <a:pos x="42" y="2715"/>
                  </a:cxn>
                  <a:cxn ang="0">
                    <a:pos x="18" y="2434"/>
                  </a:cxn>
                  <a:cxn ang="0">
                    <a:pos x="12" y="2146"/>
                  </a:cxn>
                  <a:cxn ang="0">
                    <a:pos x="12" y="2146"/>
                  </a:cxn>
                </a:cxnLst>
                <a:rect l="0" t="0" r="r" b="b"/>
                <a:pathLst>
                  <a:path w="574" h="4316">
                    <a:moveTo>
                      <a:pt x="12" y="2146"/>
                    </a:moveTo>
                    <a:lnTo>
                      <a:pt x="24" y="1846"/>
                    </a:lnTo>
                    <a:lnTo>
                      <a:pt x="54" y="1559"/>
                    </a:lnTo>
                    <a:lnTo>
                      <a:pt x="96" y="1277"/>
                    </a:lnTo>
                    <a:lnTo>
                      <a:pt x="162" y="1001"/>
                    </a:lnTo>
                    <a:lnTo>
                      <a:pt x="239" y="731"/>
                    </a:lnTo>
                    <a:lnTo>
                      <a:pt x="335" y="480"/>
                    </a:lnTo>
                    <a:lnTo>
                      <a:pt x="449" y="234"/>
                    </a:lnTo>
                    <a:lnTo>
                      <a:pt x="574" y="0"/>
                    </a:lnTo>
                    <a:lnTo>
                      <a:pt x="562" y="0"/>
                    </a:lnTo>
                    <a:lnTo>
                      <a:pt x="437" y="234"/>
                    </a:lnTo>
                    <a:lnTo>
                      <a:pt x="323" y="480"/>
                    </a:lnTo>
                    <a:lnTo>
                      <a:pt x="227" y="737"/>
                    </a:lnTo>
                    <a:lnTo>
                      <a:pt x="150" y="1001"/>
                    </a:lnTo>
                    <a:lnTo>
                      <a:pt x="84" y="1277"/>
                    </a:lnTo>
                    <a:lnTo>
                      <a:pt x="42" y="1559"/>
                    </a:lnTo>
                    <a:lnTo>
                      <a:pt x="12" y="1852"/>
                    </a:lnTo>
                    <a:lnTo>
                      <a:pt x="0" y="2146"/>
                    </a:lnTo>
                    <a:lnTo>
                      <a:pt x="6" y="2434"/>
                    </a:lnTo>
                    <a:lnTo>
                      <a:pt x="30" y="2715"/>
                    </a:lnTo>
                    <a:lnTo>
                      <a:pt x="66" y="2997"/>
                    </a:lnTo>
                    <a:lnTo>
                      <a:pt x="120" y="3273"/>
                    </a:lnTo>
                    <a:lnTo>
                      <a:pt x="191" y="3549"/>
                    </a:lnTo>
                    <a:lnTo>
                      <a:pt x="275" y="3812"/>
                    </a:lnTo>
                    <a:lnTo>
                      <a:pt x="371" y="4070"/>
                    </a:lnTo>
                    <a:lnTo>
                      <a:pt x="484" y="4316"/>
                    </a:lnTo>
                    <a:lnTo>
                      <a:pt x="496" y="4316"/>
                    </a:lnTo>
                    <a:lnTo>
                      <a:pt x="383" y="4070"/>
                    </a:lnTo>
                    <a:lnTo>
                      <a:pt x="287" y="3812"/>
                    </a:lnTo>
                    <a:lnTo>
                      <a:pt x="203" y="3549"/>
                    </a:lnTo>
                    <a:lnTo>
                      <a:pt x="132" y="3273"/>
                    </a:lnTo>
                    <a:lnTo>
                      <a:pt x="78" y="2997"/>
                    </a:lnTo>
                    <a:lnTo>
                      <a:pt x="42" y="2715"/>
                    </a:lnTo>
                    <a:lnTo>
                      <a:pt x="18" y="2434"/>
                    </a:lnTo>
                    <a:lnTo>
                      <a:pt x="12" y="2146"/>
                    </a:lnTo>
                    <a:lnTo>
                      <a:pt x="12" y="214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210" name="Freeform 18"/>
              <p:cNvSpPr>
                <a:spLocks/>
              </p:cNvSpPr>
              <p:nvPr userDrawn="1"/>
            </p:nvSpPr>
            <p:spPr bwMode="hidden">
              <a:xfrm>
                <a:off x="702" y="0"/>
                <a:ext cx="737" cy="4316"/>
              </a:xfrm>
              <a:custGeom>
                <a:avLst/>
                <a:gdLst/>
                <a:ahLst/>
                <a:cxnLst>
                  <a:cxn ang="0">
                    <a:pos x="12" y="2098"/>
                  </a:cxn>
                  <a:cxn ang="0">
                    <a:pos x="29" y="1798"/>
                  </a:cxn>
                  <a:cxn ang="0">
                    <a:pos x="71" y="1505"/>
                  </a:cxn>
                  <a:cxn ang="0">
                    <a:pos x="131" y="1223"/>
                  </a:cxn>
                  <a:cxn ang="0">
                    <a:pos x="215" y="941"/>
                  </a:cxn>
                  <a:cxn ang="0">
                    <a:pos x="316" y="689"/>
                  </a:cxn>
                  <a:cxn ang="0">
                    <a:pos x="442" y="444"/>
                  </a:cxn>
                  <a:cxn ang="0">
                    <a:pos x="580" y="216"/>
                  </a:cxn>
                  <a:cxn ang="0">
                    <a:pos x="735" y="0"/>
                  </a:cxn>
                  <a:cxn ang="0">
                    <a:pos x="723" y="0"/>
                  </a:cxn>
                  <a:cxn ang="0">
                    <a:pos x="568" y="210"/>
                  </a:cxn>
                  <a:cxn ang="0">
                    <a:pos x="430" y="438"/>
                  </a:cxn>
                  <a:cxn ang="0">
                    <a:pos x="311" y="683"/>
                  </a:cxn>
                  <a:cxn ang="0">
                    <a:pos x="209" y="941"/>
                  </a:cxn>
                  <a:cxn ang="0">
                    <a:pos x="125" y="1217"/>
                  </a:cxn>
                  <a:cxn ang="0">
                    <a:pos x="59" y="1505"/>
                  </a:cxn>
                  <a:cxn ang="0">
                    <a:pos x="18" y="1798"/>
                  </a:cxn>
                  <a:cxn ang="0">
                    <a:pos x="0" y="2098"/>
                  </a:cxn>
                  <a:cxn ang="0">
                    <a:pos x="6" y="2404"/>
                  </a:cxn>
                  <a:cxn ang="0">
                    <a:pos x="29" y="2709"/>
                  </a:cxn>
                  <a:cxn ang="0">
                    <a:pos x="77" y="3015"/>
                  </a:cxn>
                  <a:cxn ang="0">
                    <a:pos x="149" y="3315"/>
                  </a:cxn>
                  <a:cxn ang="0">
                    <a:pos x="227" y="3573"/>
                  </a:cxn>
                  <a:cxn ang="0">
                    <a:pos x="316" y="3824"/>
                  </a:cxn>
                  <a:cxn ang="0">
                    <a:pos x="424" y="4076"/>
                  </a:cxn>
                  <a:cxn ang="0">
                    <a:pos x="544" y="4316"/>
                  </a:cxn>
                  <a:cxn ang="0">
                    <a:pos x="556" y="4316"/>
                  </a:cxn>
                  <a:cxn ang="0">
                    <a:pos x="436" y="4076"/>
                  </a:cxn>
                  <a:cxn ang="0">
                    <a:pos x="328" y="3824"/>
                  </a:cxn>
                  <a:cxn ang="0">
                    <a:pos x="239" y="3573"/>
                  </a:cxn>
                  <a:cxn ang="0">
                    <a:pos x="161" y="3315"/>
                  </a:cxn>
                  <a:cxn ang="0">
                    <a:pos x="89" y="3015"/>
                  </a:cxn>
                  <a:cxn ang="0">
                    <a:pos x="41" y="2709"/>
                  </a:cxn>
                  <a:cxn ang="0">
                    <a:pos x="18" y="2404"/>
                  </a:cxn>
                  <a:cxn ang="0">
                    <a:pos x="12" y="2098"/>
                  </a:cxn>
                  <a:cxn ang="0">
                    <a:pos x="12" y="2098"/>
                  </a:cxn>
                </a:cxnLst>
                <a:rect l="0" t="0" r="r" b="b"/>
                <a:pathLst>
                  <a:path w="735" h="4316">
                    <a:moveTo>
                      <a:pt x="12" y="2098"/>
                    </a:moveTo>
                    <a:lnTo>
                      <a:pt x="29" y="1798"/>
                    </a:lnTo>
                    <a:lnTo>
                      <a:pt x="71" y="1505"/>
                    </a:lnTo>
                    <a:lnTo>
                      <a:pt x="131" y="1223"/>
                    </a:lnTo>
                    <a:lnTo>
                      <a:pt x="215" y="941"/>
                    </a:lnTo>
                    <a:lnTo>
                      <a:pt x="316" y="689"/>
                    </a:lnTo>
                    <a:lnTo>
                      <a:pt x="442" y="444"/>
                    </a:lnTo>
                    <a:lnTo>
                      <a:pt x="580" y="216"/>
                    </a:lnTo>
                    <a:lnTo>
                      <a:pt x="735" y="0"/>
                    </a:lnTo>
                    <a:lnTo>
                      <a:pt x="723" y="0"/>
                    </a:lnTo>
                    <a:lnTo>
                      <a:pt x="568" y="210"/>
                    </a:lnTo>
                    <a:lnTo>
                      <a:pt x="430" y="438"/>
                    </a:lnTo>
                    <a:lnTo>
                      <a:pt x="311" y="683"/>
                    </a:lnTo>
                    <a:lnTo>
                      <a:pt x="209" y="941"/>
                    </a:lnTo>
                    <a:lnTo>
                      <a:pt x="125" y="1217"/>
                    </a:lnTo>
                    <a:lnTo>
                      <a:pt x="59" y="1505"/>
                    </a:lnTo>
                    <a:lnTo>
                      <a:pt x="18" y="1798"/>
                    </a:lnTo>
                    <a:lnTo>
                      <a:pt x="0" y="2098"/>
                    </a:lnTo>
                    <a:lnTo>
                      <a:pt x="6" y="2404"/>
                    </a:lnTo>
                    <a:lnTo>
                      <a:pt x="29" y="2709"/>
                    </a:lnTo>
                    <a:lnTo>
                      <a:pt x="77" y="3015"/>
                    </a:lnTo>
                    <a:lnTo>
                      <a:pt x="149" y="3315"/>
                    </a:lnTo>
                    <a:lnTo>
                      <a:pt x="227" y="3573"/>
                    </a:lnTo>
                    <a:lnTo>
                      <a:pt x="316" y="3824"/>
                    </a:lnTo>
                    <a:lnTo>
                      <a:pt x="424" y="4076"/>
                    </a:lnTo>
                    <a:lnTo>
                      <a:pt x="544" y="4316"/>
                    </a:lnTo>
                    <a:lnTo>
                      <a:pt x="556" y="4316"/>
                    </a:lnTo>
                    <a:lnTo>
                      <a:pt x="436" y="4076"/>
                    </a:lnTo>
                    <a:lnTo>
                      <a:pt x="328" y="3824"/>
                    </a:lnTo>
                    <a:lnTo>
                      <a:pt x="239" y="3573"/>
                    </a:lnTo>
                    <a:lnTo>
                      <a:pt x="161" y="3315"/>
                    </a:lnTo>
                    <a:lnTo>
                      <a:pt x="89" y="3015"/>
                    </a:lnTo>
                    <a:lnTo>
                      <a:pt x="41" y="2709"/>
                    </a:lnTo>
                    <a:lnTo>
                      <a:pt x="18" y="2404"/>
                    </a:lnTo>
                    <a:lnTo>
                      <a:pt x="12" y="2098"/>
                    </a:lnTo>
                    <a:lnTo>
                      <a:pt x="12" y="209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211" name="Freeform 19"/>
              <p:cNvSpPr>
                <a:spLocks/>
              </p:cNvSpPr>
              <p:nvPr userDrawn="1"/>
            </p:nvSpPr>
            <p:spPr bwMode="hidden">
              <a:xfrm>
                <a:off x="288" y="0"/>
                <a:ext cx="840" cy="4316"/>
              </a:xfrm>
              <a:custGeom>
                <a:avLst/>
                <a:gdLst/>
                <a:ahLst/>
                <a:cxnLst>
                  <a:cxn ang="0">
                    <a:pos x="18" y="1948"/>
                  </a:cxn>
                  <a:cxn ang="0">
                    <a:pos x="48" y="1708"/>
                  </a:cxn>
                  <a:cxn ang="0">
                    <a:pos x="96" y="1475"/>
                  </a:cxn>
                  <a:cxn ang="0">
                    <a:pos x="161" y="1235"/>
                  </a:cxn>
                  <a:cxn ang="0">
                    <a:pos x="251" y="995"/>
                  </a:cxn>
                  <a:cxn ang="0">
                    <a:pos x="365" y="755"/>
                  </a:cxn>
                  <a:cxn ang="0">
                    <a:pos x="496" y="510"/>
                  </a:cxn>
                  <a:cxn ang="0">
                    <a:pos x="658" y="258"/>
                  </a:cxn>
                  <a:cxn ang="0">
                    <a:pos x="741" y="132"/>
                  </a:cxn>
                  <a:cxn ang="0">
                    <a:pos x="837" y="0"/>
                  </a:cxn>
                  <a:cxn ang="0">
                    <a:pos x="825" y="0"/>
                  </a:cxn>
                  <a:cxn ang="0">
                    <a:pos x="729" y="132"/>
                  </a:cxn>
                  <a:cxn ang="0">
                    <a:pos x="640" y="258"/>
                  </a:cxn>
                  <a:cxn ang="0">
                    <a:pos x="562" y="384"/>
                  </a:cxn>
                  <a:cxn ang="0">
                    <a:pos x="484" y="510"/>
                  </a:cxn>
                  <a:cxn ang="0">
                    <a:pos x="353" y="755"/>
                  </a:cxn>
                  <a:cxn ang="0">
                    <a:pos x="239" y="995"/>
                  </a:cxn>
                  <a:cxn ang="0">
                    <a:pos x="150" y="1235"/>
                  </a:cxn>
                  <a:cxn ang="0">
                    <a:pos x="84" y="1469"/>
                  </a:cxn>
                  <a:cxn ang="0">
                    <a:pos x="36" y="1702"/>
                  </a:cxn>
                  <a:cxn ang="0">
                    <a:pos x="6" y="1942"/>
                  </a:cxn>
                  <a:cxn ang="0">
                    <a:pos x="0" y="2200"/>
                  </a:cxn>
                  <a:cxn ang="0">
                    <a:pos x="12" y="2470"/>
                  </a:cxn>
                  <a:cxn ang="0">
                    <a:pos x="48" y="2739"/>
                  </a:cxn>
                  <a:cxn ang="0">
                    <a:pos x="114" y="3027"/>
                  </a:cxn>
                  <a:cxn ang="0">
                    <a:pos x="150" y="3171"/>
                  </a:cxn>
                  <a:cxn ang="0">
                    <a:pos x="197" y="3321"/>
                  </a:cxn>
                  <a:cxn ang="0">
                    <a:pos x="245" y="3477"/>
                  </a:cxn>
                  <a:cxn ang="0">
                    <a:pos x="305" y="3639"/>
                  </a:cxn>
                  <a:cxn ang="0">
                    <a:pos x="365" y="3800"/>
                  </a:cxn>
                  <a:cxn ang="0">
                    <a:pos x="437" y="3968"/>
                  </a:cxn>
                  <a:cxn ang="0">
                    <a:pos x="508" y="4136"/>
                  </a:cxn>
                  <a:cxn ang="0">
                    <a:pos x="592" y="4316"/>
                  </a:cxn>
                  <a:cxn ang="0">
                    <a:pos x="604" y="4316"/>
                  </a:cxn>
                  <a:cxn ang="0">
                    <a:pos x="520" y="4136"/>
                  </a:cxn>
                  <a:cxn ang="0">
                    <a:pos x="448" y="3968"/>
                  </a:cxn>
                  <a:cxn ang="0">
                    <a:pos x="377" y="3800"/>
                  </a:cxn>
                  <a:cxn ang="0">
                    <a:pos x="317" y="3639"/>
                  </a:cxn>
                  <a:cxn ang="0">
                    <a:pos x="257" y="3477"/>
                  </a:cxn>
                  <a:cxn ang="0">
                    <a:pos x="209" y="3327"/>
                  </a:cxn>
                  <a:cxn ang="0">
                    <a:pos x="161" y="3171"/>
                  </a:cxn>
                  <a:cxn ang="0">
                    <a:pos x="126" y="3027"/>
                  </a:cxn>
                  <a:cxn ang="0">
                    <a:pos x="60" y="2739"/>
                  </a:cxn>
                  <a:cxn ang="0">
                    <a:pos x="24" y="2470"/>
                  </a:cxn>
                  <a:cxn ang="0">
                    <a:pos x="12" y="2206"/>
                  </a:cxn>
                  <a:cxn ang="0">
                    <a:pos x="18" y="1948"/>
                  </a:cxn>
                  <a:cxn ang="0">
                    <a:pos x="18" y="1948"/>
                  </a:cxn>
                </a:cxnLst>
                <a:rect l="0" t="0" r="r" b="b"/>
                <a:pathLst>
                  <a:path w="837" h="4316">
                    <a:moveTo>
                      <a:pt x="18" y="1948"/>
                    </a:moveTo>
                    <a:lnTo>
                      <a:pt x="48" y="1708"/>
                    </a:lnTo>
                    <a:lnTo>
                      <a:pt x="96" y="1475"/>
                    </a:lnTo>
                    <a:lnTo>
                      <a:pt x="161" y="1235"/>
                    </a:lnTo>
                    <a:lnTo>
                      <a:pt x="251" y="995"/>
                    </a:lnTo>
                    <a:lnTo>
                      <a:pt x="365" y="755"/>
                    </a:lnTo>
                    <a:lnTo>
                      <a:pt x="496" y="510"/>
                    </a:lnTo>
                    <a:lnTo>
                      <a:pt x="658" y="258"/>
                    </a:lnTo>
                    <a:lnTo>
                      <a:pt x="741" y="132"/>
                    </a:lnTo>
                    <a:lnTo>
                      <a:pt x="837" y="0"/>
                    </a:lnTo>
                    <a:lnTo>
                      <a:pt x="825" y="0"/>
                    </a:lnTo>
                    <a:lnTo>
                      <a:pt x="729" y="132"/>
                    </a:lnTo>
                    <a:lnTo>
                      <a:pt x="640" y="258"/>
                    </a:lnTo>
                    <a:lnTo>
                      <a:pt x="562" y="384"/>
                    </a:lnTo>
                    <a:lnTo>
                      <a:pt x="484" y="510"/>
                    </a:lnTo>
                    <a:lnTo>
                      <a:pt x="353" y="755"/>
                    </a:lnTo>
                    <a:lnTo>
                      <a:pt x="239" y="995"/>
                    </a:lnTo>
                    <a:lnTo>
                      <a:pt x="150" y="1235"/>
                    </a:lnTo>
                    <a:lnTo>
                      <a:pt x="84" y="1469"/>
                    </a:lnTo>
                    <a:lnTo>
                      <a:pt x="36" y="1702"/>
                    </a:lnTo>
                    <a:lnTo>
                      <a:pt x="6" y="1942"/>
                    </a:lnTo>
                    <a:lnTo>
                      <a:pt x="0" y="2200"/>
                    </a:lnTo>
                    <a:lnTo>
                      <a:pt x="12" y="2470"/>
                    </a:lnTo>
                    <a:lnTo>
                      <a:pt x="48" y="2739"/>
                    </a:lnTo>
                    <a:lnTo>
                      <a:pt x="114" y="3027"/>
                    </a:lnTo>
                    <a:lnTo>
                      <a:pt x="150" y="3171"/>
                    </a:lnTo>
                    <a:lnTo>
                      <a:pt x="197" y="3321"/>
                    </a:lnTo>
                    <a:lnTo>
                      <a:pt x="245" y="3477"/>
                    </a:lnTo>
                    <a:lnTo>
                      <a:pt x="305" y="3639"/>
                    </a:lnTo>
                    <a:lnTo>
                      <a:pt x="365" y="3800"/>
                    </a:lnTo>
                    <a:lnTo>
                      <a:pt x="437" y="3968"/>
                    </a:lnTo>
                    <a:lnTo>
                      <a:pt x="508" y="4136"/>
                    </a:lnTo>
                    <a:lnTo>
                      <a:pt x="592" y="4316"/>
                    </a:lnTo>
                    <a:lnTo>
                      <a:pt x="604" y="4316"/>
                    </a:lnTo>
                    <a:lnTo>
                      <a:pt x="520" y="4136"/>
                    </a:lnTo>
                    <a:lnTo>
                      <a:pt x="448" y="3968"/>
                    </a:lnTo>
                    <a:lnTo>
                      <a:pt x="377" y="3800"/>
                    </a:lnTo>
                    <a:lnTo>
                      <a:pt x="317" y="3639"/>
                    </a:lnTo>
                    <a:lnTo>
                      <a:pt x="257" y="3477"/>
                    </a:lnTo>
                    <a:lnTo>
                      <a:pt x="209" y="3327"/>
                    </a:lnTo>
                    <a:lnTo>
                      <a:pt x="161" y="3171"/>
                    </a:lnTo>
                    <a:lnTo>
                      <a:pt x="126" y="3027"/>
                    </a:lnTo>
                    <a:lnTo>
                      <a:pt x="60" y="2739"/>
                    </a:lnTo>
                    <a:lnTo>
                      <a:pt x="24" y="2470"/>
                    </a:lnTo>
                    <a:lnTo>
                      <a:pt x="12" y="2206"/>
                    </a:lnTo>
                    <a:lnTo>
                      <a:pt x="18" y="1948"/>
                    </a:lnTo>
                    <a:lnTo>
                      <a:pt x="18" y="194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8212" name="Freeform 20"/>
            <p:cNvSpPr>
              <a:spLocks/>
            </p:cNvSpPr>
            <p:nvPr/>
          </p:nvSpPr>
          <p:spPr bwMode="hidden">
            <a:xfrm>
              <a:off x="6" y="2901"/>
              <a:ext cx="606" cy="1415"/>
            </a:xfrm>
            <a:custGeom>
              <a:avLst/>
              <a:gdLst/>
              <a:ahLst/>
              <a:cxnLst>
                <a:cxn ang="0">
                  <a:pos x="0" y="54"/>
                </a:cxn>
                <a:cxn ang="0">
                  <a:pos x="42" y="228"/>
                </a:cxn>
                <a:cxn ang="0">
                  <a:pos x="96" y="402"/>
                </a:cxn>
                <a:cxn ang="0">
                  <a:pos x="161" y="576"/>
                </a:cxn>
                <a:cxn ang="0">
                  <a:pos x="227" y="744"/>
                </a:cxn>
                <a:cxn ang="0">
                  <a:pos x="305" y="917"/>
                </a:cxn>
                <a:cxn ang="0">
                  <a:pos x="389" y="1085"/>
                </a:cxn>
                <a:cxn ang="0">
                  <a:pos x="484" y="1253"/>
                </a:cxn>
                <a:cxn ang="0">
                  <a:pos x="586" y="1415"/>
                </a:cxn>
                <a:cxn ang="0">
                  <a:pos x="604" y="1415"/>
                </a:cxn>
                <a:cxn ang="0">
                  <a:pos x="496" y="1247"/>
                </a:cxn>
                <a:cxn ang="0">
                  <a:pos x="401" y="1073"/>
                </a:cxn>
                <a:cxn ang="0">
                  <a:pos x="311" y="899"/>
                </a:cxn>
                <a:cxn ang="0">
                  <a:pos x="233" y="720"/>
                </a:cxn>
                <a:cxn ang="0">
                  <a:pos x="161" y="546"/>
                </a:cxn>
                <a:cxn ang="0">
                  <a:pos x="102" y="366"/>
                </a:cxn>
                <a:cxn ang="0">
                  <a:pos x="48" y="180"/>
                </a:cxn>
                <a:cxn ang="0">
                  <a:pos x="0" y="0"/>
                </a:cxn>
                <a:cxn ang="0">
                  <a:pos x="0" y="54"/>
                </a:cxn>
                <a:cxn ang="0">
                  <a:pos x="0" y="54"/>
                </a:cxn>
              </a:cxnLst>
              <a:rect l="0" t="0" r="r" b="b"/>
              <a:pathLst>
                <a:path w="604" h="1415">
                  <a:moveTo>
                    <a:pt x="0" y="54"/>
                  </a:moveTo>
                  <a:lnTo>
                    <a:pt x="42" y="228"/>
                  </a:lnTo>
                  <a:lnTo>
                    <a:pt x="96" y="402"/>
                  </a:lnTo>
                  <a:lnTo>
                    <a:pt x="161" y="576"/>
                  </a:lnTo>
                  <a:lnTo>
                    <a:pt x="227" y="744"/>
                  </a:lnTo>
                  <a:lnTo>
                    <a:pt x="305" y="917"/>
                  </a:lnTo>
                  <a:lnTo>
                    <a:pt x="389" y="1085"/>
                  </a:lnTo>
                  <a:lnTo>
                    <a:pt x="484" y="1253"/>
                  </a:lnTo>
                  <a:lnTo>
                    <a:pt x="586" y="1415"/>
                  </a:lnTo>
                  <a:lnTo>
                    <a:pt x="604" y="1415"/>
                  </a:lnTo>
                  <a:lnTo>
                    <a:pt x="496" y="1247"/>
                  </a:lnTo>
                  <a:lnTo>
                    <a:pt x="401" y="1073"/>
                  </a:lnTo>
                  <a:lnTo>
                    <a:pt x="311" y="899"/>
                  </a:lnTo>
                  <a:lnTo>
                    <a:pt x="233" y="720"/>
                  </a:lnTo>
                  <a:lnTo>
                    <a:pt x="161" y="546"/>
                  </a:lnTo>
                  <a:lnTo>
                    <a:pt x="102" y="366"/>
                  </a:lnTo>
                  <a:lnTo>
                    <a:pt x="48" y="180"/>
                  </a:lnTo>
                  <a:lnTo>
                    <a:pt x="0" y="0"/>
                  </a:lnTo>
                  <a:lnTo>
                    <a:pt x="0" y="54"/>
                  </a:lnTo>
                  <a:lnTo>
                    <a:pt x="0" y="54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213" name="Freeform 21"/>
            <p:cNvSpPr>
              <a:spLocks/>
            </p:cNvSpPr>
            <p:nvPr/>
          </p:nvSpPr>
          <p:spPr bwMode="hidden">
            <a:xfrm>
              <a:off x="6" y="3890"/>
              <a:ext cx="228" cy="426"/>
            </a:xfrm>
            <a:custGeom>
              <a:avLst/>
              <a:gdLst/>
              <a:ahLst/>
              <a:cxnLst>
                <a:cxn ang="0">
                  <a:pos x="0" y="30"/>
                </a:cxn>
                <a:cxn ang="0">
                  <a:pos x="108" y="240"/>
                </a:cxn>
                <a:cxn ang="0">
                  <a:pos x="215" y="426"/>
                </a:cxn>
                <a:cxn ang="0">
                  <a:pos x="227" y="426"/>
                </a:cxn>
                <a:cxn ang="0">
                  <a:pos x="167" y="330"/>
                </a:cxn>
                <a:cxn ang="0">
                  <a:pos x="114" y="222"/>
                </a:cxn>
                <a:cxn ang="0">
                  <a:pos x="0" y="0"/>
                </a:cxn>
                <a:cxn ang="0">
                  <a:pos x="0" y="30"/>
                </a:cxn>
                <a:cxn ang="0">
                  <a:pos x="0" y="30"/>
                </a:cxn>
              </a:cxnLst>
              <a:rect l="0" t="0" r="r" b="b"/>
              <a:pathLst>
                <a:path w="227" h="426">
                  <a:moveTo>
                    <a:pt x="0" y="30"/>
                  </a:moveTo>
                  <a:lnTo>
                    <a:pt x="108" y="240"/>
                  </a:lnTo>
                  <a:lnTo>
                    <a:pt x="215" y="426"/>
                  </a:lnTo>
                  <a:lnTo>
                    <a:pt x="227" y="426"/>
                  </a:lnTo>
                  <a:lnTo>
                    <a:pt x="167" y="330"/>
                  </a:lnTo>
                  <a:lnTo>
                    <a:pt x="114" y="222"/>
                  </a:lnTo>
                  <a:lnTo>
                    <a:pt x="0" y="0"/>
                  </a:lnTo>
                  <a:lnTo>
                    <a:pt x="0" y="30"/>
                  </a:lnTo>
                  <a:lnTo>
                    <a:pt x="0" y="3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214" name="Freeform 22"/>
            <p:cNvSpPr>
              <a:spLocks/>
            </p:cNvSpPr>
            <p:nvPr/>
          </p:nvSpPr>
          <p:spPr bwMode="hidden">
            <a:xfrm>
              <a:off x="4776" y="0"/>
              <a:ext cx="984" cy="1786"/>
            </a:xfrm>
            <a:custGeom>
              <a:avLst/>
              <a:gdLst/>
              <a:ahLst/>
              <a:cxnLst>
                <a:cxn ang="0">
                  <a:pos x="981" y="1786"/>
                </a:cxn>
                <a:cxn ang="0">
                  <a:pos x="981" y="1720"/>
                </a:cxn>
                <a:cxn ang="0">
                  <a:pos x="969" y="1666"/>
                </a:cxn>
                <a:cxn ang="0">
                  <a:pos x="957" y="1613"/>
                </a:cxn>
                <a:cxn ang="0">
                  <a:pos x="921" y="1487"/>
                </a:cxn>
                <a:cxn ang="0">
                  <a:pos x="885" y="1361"/>
                </a:cxn>
                <a:cxn ang="0">
                  <a:pos x="796" y="1121"/>
                </a:cxn>
                <a:cxn ang="0">
                  <a:pos x="682" y="899"/>
                </a:cxn>
                <a:cxn ang="0">
                  <a:pos x="562" y="689"/>
                </a:cxn>
                <a:cxn ang="0">
                  <a:pos x="431" y="498"/>
                </a:cxn>
                <a:cxn ang="0">
                  <a:pos x="293" y="318"/>
                </a:cxn>
                <a:cxn ang="0">
                  <a:pos x="150" y="150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138" y="150"/>
                </a:cxn>
                <a:cxn ang="0">
                  <a:pos x="275" y="318"/>
                </a:cxn>
                <a:cxn ang="0">
                  <a:pos x="413" y="498"/>
                </a:cxn>
                <a:cxn ang="0">
                  <a:pos x="545" y="689"/>
                </a:cxn>
                <a:cxn ang="0">
                  <a:pos x="670" y="899"/>
                </a:cxn>
                <a:cxn ang="0">
                  <a:pos x="778" y="1121"/>
                </a:cxn>
                <a:cxn ang="0">
                  <a:pos x="873" y="1361"/>
                </a:cxn>
                <a:cxn ang="0">
                  <a:pos x="909" y="1487"/>
                </a:cxn>
                <a:cxn ang="0">
                  <a:pos x="945" y="1619"/>
                </a:cxn>
                <a:cxn ang="0">
                  <a:pos x="963" y="1702"/>
                </a:cxn>
                <a:cxn ang="0">
                  <a:pos x="981" y="1786"/>
                </a:cxn>
                <a:cxn ang="0">
                  <a:pos x="981" y="1786"/>
                </a:cxn>
              </a:cxnLst>
              <a:rect l="0" t="0" r="r" b="b"/>
              <a:pathLst>
                <a:path w="981" h="1786">
                  <a:moveTo>
                    <a:pt x="981" y="1786"/>
                  </a:moveTo>
                  <a:lnTo>
                    <a:pt x="981" y="1720"/>
                  </a:lnTo>
                  <a:lnTo>
                    <a:pt x="969" y="1666"/>
                  </a:lnTo>
                  <a:lnTo>
                    <a:pt x="957" y="1613"/>
                  </a:lnTo>
                  <a:lnTo>
                    <a:pt x="921" y="1487"/>
                  </a:lnTo>
                  <a:lnTo>
                    <a:pt x="885" y="1361"/>
                  </a:lnTo>
                  <a:lnTo>
                    <a:pt x="796" y="1121"/>
                  </a:lnTo>
                  <a:lnTo>
                    <a:pt x="682" y="899"/>
                  </a:lnTo>
                  <a:lnTo>
                    <a:pt x="562" y="689"/>
                  </a:lnTo>
                  <a:lnTo>
                    <a:pt x="431" y="498"/>
                  </a:lnTo>
                  <a:lnTo>
                    <a:pt x="293" y="318"/>
                  </a:lnTo>
                  <a:lnTo>
                    <a:pt x="150" y="15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38" y="150"/>
                  </a:lnTo>
                  <a:lnTo>
                    <a:pt x="275" y="318"/>
                  </a:lnTo>
                  <a:lnTo>
                    <a:pt x="413" y="498"/>
                  </a:lnTo>
                  <a:lnTo>
                    <a:pt x="545" y="689"/>
                  </a:lnTo>
                  <a:lnTo>
                    <a:pt x="670" y="899"/>
                  </a:lnTo>
                  <a:lnTo>
                    <a:pt x="778" y="1121"/>
                  </a:lnTo>
                  <a:lnTo>
                    <a:pt x="873" y="1361"/>
                  </a:lnTo>
                  <a:lnTo>
                    <a:pt x="909" y="1487"/>
                  </a:lnTo>
                  <a:lnTo>
                    <a:pt x="945" y="1619"/>
                  </a:lnTo>
                  <a:lnTo>
                    <a:pt x="963" y="1702"/>
                  </a:lnTo>
                  <a:lnTo>
                    <a:pt x="981" y="1786"/>
                  </a:lnTo>
                  <a:lnTo>
                    <a:pt x="981" y="178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215" name="Freeform 23"/>
            <p:cNvSpPr>
              <a:spLocks/>
            </p:cNvSpPr>
            <p:nvPr/>
          </p:nvSpPr>
          <p:spPr bwMode="hidden">
            <a:xfrm>
              <a:off x="5041" y="0"/>
              <a:ext cx="719" cy="845"/>
            </a:xfrm>
            <a:custGeom>
              <a:avLst/>
              <a:gdLst/>
              <a:ahLst/>
              <a:cxnLst>
                <a:cxn ang="0">
                  <a:pos x="717" y="845"/>
                </a:cxn>
                <a:cxn ang="0">
                  <a:pos x="717" y="821"/>
                </a:cxn>
                <a:cxn ang="0">
                  <a:pos x="574" y="605"/>
                </a:cxn>
                <a:cxn ang="0">
                  <a:pos x="406" y="396"/>
                </a:cxn>
                <a:cxn ang="0">
                  <a:pos x="221" y="192"/>
                </a:cxn>
                <a:cxn ang="0">
                  <a:pos x="17" y="0"/>
                </a:cxn>
                <a:cxn ang="0">
                  <a:pos x="0" y="0"/>
                </a:cxn>
                <a:cxn ang="0">
                  <a:pos x="209" y="198"/>
                </a:cxn>
                <a:cxn ang="0">
                  <a:pos x="400" y="408"/>
                </a:cxn>
                <a:cxn ang="0">
                  <a:pos x="568" y="623"/>
                </a:cxn>
                <a:cxn ang="0">
                  <a:pos x="717" y="845"/>
                </a:cxn>
                <a:cxn ang="0">
                  <a:pos x="717" y="845"/>
                </a:cxn>
              </a:cxnLst>
              <a:rect l="0" t="0" r="r" b="b"/>
              <a:pathLst>
                <a:path w="717" h="845">
                  <a:moveTo>
                    <a:pt x="717" y="845"/>
                  </a:moveTo>
                  <a:lnTo>
                    <a:pt x="717" y="821"/>
                  </a:lnTo>
                  <a:lnTo>
                    <a:pt x="574" y="605"/>
                  </a:lnTo>
                  <a:lnTo>
                    <a:pt x="406" y="396"/>
                  </a:lnTo>
                  <a:lnTo>
                    <a:pt x="221" y="192"/>
                  </a:lnTo>
                  <a:lnTo>
                    <a:pt x="17" y="0"/>
                  </a:lnTo>
                  <a:lnTo>
                    <a:pt x="0" y="0"/>
                  </a:lnTo>
                  <a:lnTo>
                    <a:pt x="209" y="198"/>
                  </a:lnTo>
                  <a:lnTo>
                    <a:pt x="400" y="408"/>
                  </a:lnTo>
                  <a:lnTo>
                    <a:pt x="568" y="623"/>
                  </a:lnTo>
                  <a:lnTo>
                    <a:pt x="717" y="845"/>
                  </a:lnTo>
                  <a:lnTo>
                    <a:pt x="717" y="84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216" name="Freeform 24"/>
            <p:cNvSpPr>
              <a:spLocks/>
            </p:cNvSpPr>
            <p:nvPr/>
          </p:nvSpPr>
          <p:spPr bwMode="hidden">
            <a:xfrm>
              <a:off x="5352" y="0"/>
              <a:ext cx="408" cy="414"/>
            </a:xfrm>
            <a:custGeom>
              <a:avLst/>
              <a:gdLst/>
              <a:ahLst/>
              <a:cxnLst>
                <a:cxn ang="0">
                  <a:pos x="407" y="414"/>
                </a:cxn>
                <a:cxn ang="0">
                  <a:pos x="407" y="396"/>
                </a:cxn>
                <a:cxn ang="0">
                  <a:pos x="222" y="192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108" y="102"/>
                </a:cxn>
                <a:cxn ang="0">
                  <a:pos x="216" y="204"/>
                </a:cxn>
                <a:cxn ang="0">
                  <a:pos x="407" y="414"/>
                </a:cxn>
                <a:cxn ang="0">
                  <a:pos x="407" y="414"/>
                </a:cxn>
              </a:cxnLst>
              <a:rect l="0" t="0" r="r" b="b"/>
              <a:pathLst>
                <a:path w="407" h="414">
                  <a:moveTo>
                    <a:pt x="407" y="414"/>
                  </a:moveTo>
                  <a:lnTo>
                    <a:pt x="407" y="396"/>
                  </a:lnTo>
                  <a:lnTo>
                    <a:pt x="222" y="192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08" y="102"/>
                  </a:lnTo>
                  <a:lnTo>
                    <a:pt x="216" y="204"/>
                  </a:lnTo>
                  <a:lnTo>
                    <a:pt x="407" y="414"/>
                  </a:lnTo>
                  <a:lnTo>
                    <a:pt x="407" y="41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217" name="Freeform 25"/>
            <p:cNvSpPr>
              <a:spLocks/>
            </p:cNvSpPr>
            <p:nvPr/>
          </p:nvSpPr>
          <p:spPr bwMode="hidden">
            <a:xfrm>
              <a:off x="6" y="0"/>
              <a:ext cx="858" cy="1409"/>
            </a:xfrm>
            <a:custGeom>
              <a:avLst/>
              <a:gdLst/>
              <a:ahLst/>
              <a:cxnLst>
                <a:cxn ang="0">
                  <a:pos x="0" y="1361"/>
                </a:cxn>
                <a:cxn ang="0">
                  <a:pos x="0" y="1409"/>
                </a:cxn>
                <a:cxn ang="0">
                  <a:pos x="54" y="1211"/>
                </a:cxn>
                <a:cxn ang="0">
                  <a:pos x="126" y="1013"/>
                </a:cxn>
                <a:cxn ang="0">
                  <a:pos x="215" y="827"/>
                </a:cxn>
                <a:cxn ang="0">
                  <a:pos x="311" y="647"/>
                </a:cxn>
                <a:cxn ang="0">
                  <a:pos x="431" y="474"/>
                </a:cxn>
                <a:cxn ang="0">
                  <a:pos x="556" y="312"/>
                </a:cxn>
                <a:cxn ang="0">
                  <a:pos x="700" y="150"/>
                </a:cxn>
                <a:cxn ang="0">
                  <a:pos x="855" y="0"/>
                </a:cxn>
                <a:cxn ang="0">
                  <a:pos x="837" y="0"/>
                </a:cxn>
                <a:cxn ang="0">
                  <a:pos x="688" y="144"/>
                </a:cxn>
                <a:cxn ang="0">
                  <a:pos x="550" y="300"/>
                </a:cxn>
                <a:cxn ang="0">
                  <a:pos x="425" y="462"/>
                </a:cxn>
                <a:cxn ang="0">
                  <a:pos x="311" y="629"/>
                </a:cxn>
                <a:cxn ang="0">
                  <a:pos x="215" y="803"/>
                </a:cxn>
                <a:cxn ang="0">
                  <a:pos x="132" y="983"/>
                </a:cxn>
                <a:cxn ang="0">
                  <a:pos x="60" y="1169"/>
                </a:cxn>
                <a:cxn ang="0">
                  <a:pos x="0" y="1361"/>
                </a:cxn>
                <a:cxn ang="0">
                  <a:pos x="0" y="1361"/>
                </a:cxn>
              </a:cxnLst>
              <a:rect l="0" t="0" r="r" b="b"/>
              <a:pathLst>
                <a:path w="855" h="1409">
                  <a:moveTo>
                    <a:pt x="0" y="1361"/>
                  </a:moveTo>
                  <a:lnTo>
                    <a:pt x="0" y="1409"/>
                  </a:lnTo>
                  <a:lnTo>
                    <a:pt x="54" y="1211"/>
                  </a:lnTo>
                  <a:lnTo>
                    <a:pt x="126" y="1013"/>
                  </a:lnTo>
                  <a:lnTo>
                    <a:pt x="215" y="827"/>
                  </a:lnTo>
                  <a:lnTo>
                    <a:pt x="311" y="647"/>
                  </a:lnTo>
                  <a:lnTo>
                    <a:pt x="431" y="474"/>
                  </a:lnTo>
                  <a:lnTo>
                    <a:pt x="556" y="312"/>
                  </a:lnTo>
                  <a:lnTo>
                    <a:pt x="700" y="150"/>
                  </a:lnTo>
                  <a:lnTo>
                    <a:pt x="855" y="0"/>
                  </a:lnTo>
                  <a:lnTo>
                    <a:pt x="837" y="0"/>
                  </a:lnTo>
                  <a:lnTo>
                    <a:pt x="688" y="144"/>
                  </a:lnTo>
                  <a:lnTo>
                    <a:pt x="550" y="300"/>
                  </a:lnTo>
                  <a:lnTo>
                    <a:pt x="425" y="462"/>
                  </a:lnTo>
                  <a:lnTo>
                    <a:pt x="311" y="629"/>
                  </a:lnTo>
                  <a:lnTo>
                    <a:pt x="215" y="803"/>
                  </a:lnTo>
                  <a:lnTo>
                    <a:pt x="132" y="983"/>
                  </a:lnTo>
                  <a:lnTo>
                    <a:pt x="60" y="1169"/>
                  </a:lnTo>
                  <a:lnTo>
                    <a:pt x="0" y="1361"/>
                  </a:lnTo>
                  <a:lnTo>
                    <a:pt x="0" y="1361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218" name="Freeform 26"/>
            <p:cNvSpPr>
              <a:spLocks/>
            </p:cNvSpPr>
            <p:nvPr/>
          </p:nvSpPr>
          <p:spPr bwMode="hidden">
            <a:xfrm>
              <a:off x="6" y="0"/>
              <a:ext cx="588" cy="599"/>
            </a:xfrm>
            <a:custGeom>
              <a:avLst/>
              <a:gdLst/>
              <a:ahLst/>
              <a:cxnLst>
                <a:cxn ang="0">
                  <a:pos x="586" y="0"/>
                </a:cxn>
                <a:cxn ang="0">
                  <a:pos x="568" y="0"/>
                </a:cxn>
                <a:cxn ang="0">
                  <a:pos x="407" y="132"/>
                </a:cxn>
                <a:cxn ang="0">
                  <a:pos x="257" y="270"/>
                </a:cxn>
                <a:cxn ang="0">
                  <a:pos x="120" y="420"/>
                </a:cxn>
                <a:cxn ang="0">
                  <a:pos x="0" y="575"/>
                </a:cxn>
                <a:cxn ang="0">
                  <a:pos x="0" y="599"/>
                </a:cxn>
                <a:cxn ang="0">
                  <a:pos x="120" y="432"/>
                </a:cxn>
                <a:cxn ang="0">
                  <a:pos x="257" y="282"/>
                </a:cxn>
                <a:cxn ang="0">
                  <a:pos x="413" y="138"/>
                </a:cxn>
                <a:cxn ang="0">
                  <a:pos x="586" y="0"/>
                </a:cxn>
                <a:cxn ang="0">
                  <a:pos x="586" y="0"/>
                </a:cxn>
              </a:cxnLst>
              <a:rect l="0" t="0" r="r" b="b"/>
              <a:pathLst>
                <a:path w="586" h="599">
                  <a:moveTo>
                    <a:pt x="586" y="0"/>
                  </a:moveTo>
                  <a:lnTo>
                    <a:pt x="568" y="0"/>
                  </a:lnTo>
                  <a:lnTo>
                    <a:pt x="407" y="132"/>
                  </a:lnTo>
                  <a:lnTo>
                    <a:pt x="257" y="270"/>
                  </a:lnTo>
                  <a:lnTo>
                    <a:pt x="120" y="420"/>
                  </a:lnTo>
                  <a:lnTo>
                    <a:pt x="0" y="575"/>
                  </a:lnTo>
                  <a:lnTo>
                    <a:pt x="0" y="599"/>
                  </a:lnTo>
                  <a:lnTo>
                    <a:pt x="120" y="432"/>
                  </a:lnTo>
                  <a:lnTo>
                    <a:pt x="257" y="282"/>
                  </a:lnTo>
                  <a:lnTo>
                    <a:pt x="413" y="138"/>
                  </a:lnTo>
                  <a:lnTo>
                    <a:pt x="586" y="0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219" name="Freeform 27"/>
            <p:cNvSpPr>
              <a:spLocks/>
            </p:cNvSpPr>
            <p:nvPr/>
          </p:nvSpPr>
          <p:spPr bwMode="hidden">
            <a:xfrm>
              <a:off x="6" y="0"/>
              <a:ext cx="270" cy="252"/>
            </a:xfrm>
            <a:custGeom>
              <a:avLst/>
              <a:gdLst/>
              <a:ahLst/>
              <a:cxnLst>
                <a:cxn ang="0">
                  <a:pos x="269" y="0"/>
                </a:cxn>
                <a:cxn ang="0">
                  <a:pos x="251" y="0"/>
                </a:cxn>
                <a:cxn ang="0">
                  <a:pos x="120" y="114"/>
                </a:cxn>
                <a:cxn ang="0">
                  <a:pos x="60" y="174"/>
                </a:cxn>
                <a:cxn ang="0">
                  <a:pos x="0" y="234"/>
                </a:cxn>
                <a:cxn ang="0">
                  <a:pos x="0" y="252"/>
                </a:cxn>
                <a:cxn ang="0">
                  <a:pos x="126" y="120"/>
                </a:cxn>
                <a:cxn ang="0">
                  <a:pos x="269" y="0"/>
                </a:cxn>
                <a:cxn ang="0">
                  <a:pos x="269" y="0"/>
                </a:cxn>
              </a:cxnLst>
              <a:rect l="0" t="0" r="r" b="b"/>
              <a:pathLst>
                <a:path w="269" h="252">
                  <a:moveTo>
                    <a:pt x="269" y="0"/>
                  </a:moveTo>
                  <a:lnTo>
                    <a:pt x="251" y="0"/>
                  </a:lnTo>
                  <a:lnTo>
                    <a:pt x="120" y="114"/>
                  </a:lnTo>
                  <a:lnTo>
                    <a:pt x="60" y="174"/>
                  </a:lnTo>
                  <a:lnTo>
                    <a:pt x="0" y="234"/>
                  </a:lnTo>
                  <a:lnTo>
                    <a:pt x="0" y="252"/>
                  </a:lnTo>
                  <a:lnTo>
                    <a:pt x="126" y="120"/>
                  </a:lnTo>
                  <a:lnTo>
                    <a:pt x="269" y="0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220" name="Line 28"/>
            <p:cNvSpPr>
              <a:spLocks noChangeShapeType="1"/>
            </p:cNvSpPr>
            <p:nvPr/>
          </p:nvSpPr>
          <p:spPr bwMode="hidden">
            <a:xfrm>
              <a:off x="1" y="2749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8221" name="Line 29"/>
            <p:cNvSpPr>
              <a:spLocks noChangeShapeType="1"/>
            </p:cNvSpPr>
            <p:nvPr/>
          </p:nvSpPr>
          <p:spPr bwMode="hidden">
            <a:xfrm>
              <a:off x="1" y="2356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8222" name="Line 30"/>
            <p:cNvSpPr>
              <a:spLocks noChangeShapeType="1"/>
            </p:cNvSpPr>
            <p:nvPr/>
          </p:nvSpPr>
          <p:spPr bwMode="hidden">
            <a:xfrm>
              <a:off x="1" y="3142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grpSp>
          <p:nvGrpSpPr>
            <p:cNvPr id="8223" name="Group 31"/>
            <p:cNvGrpSpPr>
              <a:grpSpLocks/>
            </p:cNvGrpSpPr>
            <p:nvPr/>
          </p:nvGrpSpPr>
          <p:grpSpPr bwMode="auto">
            <a:xfrm>
              <a:off x="1" y="392"/>
              <a:ext cx="5758" cy="1571"/>
              <a:chOff x="1" y="392"/>
              <a:chExt cx="5758" cy="1571"/>
            </a:xfrm>
          </p:grpSpPr>
          <p:sp>
            <p:nvSpPr>
              <p:cNvPr id="8224" name="Line 32"/>
              <p:cNvSpPr>
                <a:spLocks noChangeShapeType="1"/>
              </p:cNvSpPr>
              <p:nvPr userDrawn="1"/>
            </p:nvSpPr>
            <p:spPr bwMode="hidden">
              <a:xfrm>
                <a:off x="1" y="784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225" name="Line 33"/>
              <p:cNvSpPr>
                <a:spLocks noChangeShapeType="1"/>
              </p:cNvSpPr>
              <p:nvPr userDrawn="1"/>
            </p:nvSpPr>
            <p:spPr bwMode="hidden">
              <a:xfrm>
                <a:off x="1" y="1963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226" name="Line 34"/>
              <p:cNvSpPr>
                <a:spLocks noChangeShapeType="1"/>
              </p:cNvSpPr>
              <p:nvPr userDrawn="1"/>
            </p:nvSpPr>
            <p:spPr bwMode="hidden">
              <a:xfrm>
                <a:off x="1" y="1570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227" name="Line 35"/>
              <p:cNvSpPr>
                <a:spLocks noChangeShapeType="1"/>
              </p:cNvSpPr>
              <p:nvPr userDrawn="1"/>
            </p:nvSpPr>
            <p:spPr bwMode="hidden">
              <a:xfrm>
                <a:off x="1" y="1177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228" name="Line 36"/>
              <p:cNvSpPr>
                <a:spLocks noChangeShapeType="1"/>
              </p:cNvSpPr>
              <p:nvPr userDrawn="1"/>
            </p:nvSpPr>
            <p:spPr bwMode="hidden">
              <a:xfrm>
                <a:off x="1" y="392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8229" name="Line 37"/>
            <p:cNvSpPr>
              <a:spLocks noChangeShapeType="1"/>
            </p:cNvSpPr>
            <p:nvPr/>
          </p:nvSpPr>
          <p:spPr bwMode="hidden">
            <a:xfrm>
              <a:off x="1" y="3928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8230" name="Line 38"/>
            <p:cNvSpPr>
              <a:spLocks noChangeShapeType="1"/>
            </p:cNvSpPr>
            <p:nvPr/>
          </p:nvSpPr>
          <p:spPr bwMode="hidden">
            <a:xfrm>
              <a:off x="1" y="3535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8231" name="Rectangle 39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92275"/>
            <a:ext cx="7772400" cy="1736725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8232" name="Rectangle 4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8233" name="Rectangle 41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234" name="Rectangle 42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235" name="Rectangle 43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F5E9A96A-2209-421F-AF78-9255EDA8B5D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B0A569-5566-4D20-A15F-7CC8F82EE2B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29DA38-A097-4FCB-AEF8-26E6DB93B3A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4643E0-1F81-4538-A5A4-E479CAAD103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67F25A-A110-46D2-91F7-F698024BC16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255948-6EA0-4F45-8D7F-F125A2D902C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9FA544-ACBF-4F1B-AD80-8F9D4D32C46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368C2A-4745-4977-A882-2C2CD09247F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45FBF6-5714-4BF3-8622-383C1920257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90C55A-B027-461C-AEB4-AD8587E222B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894BCD-6AE2-4CCA-93D8-75467336988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shade val="39216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Group 2"/>
          <p:cNvGrpSpPr>
            <a:grpSpLocks/>
          </p:cNvGrpSpPr>
          <p:nvPr/>
        </p:nvGrpSpPr>
        <p:grpSpPr bwMode="auto">
          <a:xfrm>
            <a:off x="1588" y="0"/>
            <a:ext cx="9148762" cy="6851650"/>
            <a:chOff x="1" y="0"/>
            <a:chExt cx="5763" cy="4316"/>
          </a:xfrm>
        </p:grpSpPr>
        <p:sp>
          <p:nvSpPr>
            <p:cNvPr id="7171" name="Freeform 3"/>
            <p:cNvSpPr>
              <a:spLocks/>
            </p:cNvSpPr>
            <p:nvPr/>
          </p:nvSpPr>
          <p:spPr bwMode="hidden">
            <a:xfrm>
              <a:off x="5045" y="2626"/>
              <a:ext cx="719" cy="1690"/>
            </a:xfrm>
            <a:custGeom>
              <a:avLst/>
              <a:gdLst/>
              <a:ahLst/>
              <a:cxnLst>
                <a:cxn ang="0">
                  <a:pos x="717" y="72"/>
                </a:cxn>
                <a:cxn ang="0">
                  <a:pos x="717" y="0"/>
                </a:cxn>
                <a:cxn ang="0">
                  <a:pos x="699" y="101"/>
                </a:cxn>
                <a:cxn ang="0">
                  <a:pos x="675" y="209"/>
                </a:cxn>
                <a:cxn ang="0">
                  <a:pos x="627" y="389"/>
                </a:cxn>
                <a:cxn ang="0">
                  <a:pos x="574" y="569"/>
                </a:cxn>
                <a:cxn ang="0">
                  <a:pos x="502" y="749"/>
                </a:cxn>
                <a:cxn ang="0">
                  <a:pos x="424" y="935"/>
                </a:cxn>
                <a:cxn ang="0">
                  <a:pos x="334" y="1121"/>
                </a:cxn>
                <a:cxn ang="0">
                  <a:pos x="233" y="1312"/>
                </a:cxn>
                <a:cxn ang="0">
                  <a:pos x="125" y="1498"/>
                </a:cxn>
                <a:cxn ang="0">
                  <a:pos x="0" y="1690"/>
                </a:cxn>
                <a:cxn ang="0">
                  <a:pos x="11" y="1690"/>
                </a:cxn>
                <a:cxn ang="0">
                  <a:pos x="137" y="1498"/>
                </a:cxn>
                <a:cxn ang="0">
                  <a:pos x="245" y="1312"/>
                </a:cxn>
                <a:cxn ang="0">
                  <a:pos x="346" y="1121"/>
                </a:cxn>
                <a:cxn ang="0">
                  <a:pos x="436" y="935"/>
                </a:cxn>
                <a:cxn ang="0">
                  <a:pos x="514" y="749"/>
                </a:cxn>
                <a:cxn ang="0">
                  <a:pos x="585" y="569"/>
                </a:cxn>
                <a:cxn ang="0">
                  <a:pos x="639" y="389"/>
                </a:cxn>
                <a:cxn ang="0">
                  <a:pos x="687" y="209"/>
                </a:cxn>
                <a:cxn ang="0">
                  <a:pos x="705" y="143"/>
                </a:cxn>
                <a:cxn ang="0">
                  <a:pos x="717" y="72"/>
                </a:cxn>
                <a:cxn ang="0">
                  <a:pos x="717" y="72"/>
                </a:cxn>
              </a:cxnLst>
              <a:rect l="0" t="0" r="r" b="b"/>
              <a:pathLst>
                <a:path w="717" h="1690">
                  <a:moveTo>
                    <a:pt x="717" y="72"/>
                  </a:moveTo>
                  <a:lnTo>
                    <a:pt x="717" y="0"/>
                  </a:lnTo>
                  <a:lnTo>
                    <a:pt x="699" y="101"/>
                  </a:lnTo>
                  <a:lnTo>
                    <a:pt x="675" y="209"/>
                  </a:lnTo>
                  <a:lnTo>
                    <a:pt x="627" y="389"/>
                  </a:lnTo>
                  <a:lnTo>
                    <a:pt x="574" y="569"/>
                  </a:lnTo>
                  <a:lnTo>
                    <a:pt x="502" y="749"/>
                  </a:lnTo>
                  <a:lnTo>
                    <a:pt x="424" y="935"/>
                  </a:lnTo>
                  <a:lnTo>
                    <a:pt x="334" y="1121"/>
                  </a:lnTo>
                  <a:lnTo>
                    <a:pt x="233" y="1312"/>
                  </a:lnTo>
                  <a:lnTo>
                    <a:pt x="125" y="1498"/>
                  </a:lnTo>
                  <a:lnTo>
                    <a:pt x="0" y="1690"/>
                  </a:lnTo>
                  <a:lnTo>
                    <a:pt x="11" y="1690"/>
                  </a:lnTo>
                  <a:lnTo>
                    <a:pt x="137" y="1498"/>
                  </a:lnTo>
                  <a:lnTo>
                    <a:pt x="245" y="1312"/>
                  </a:lnTo>
                  <a:lnTo>
                    <a:pt x="346" y="1121"/>
                  </a:lnTo>
                  <a:lnTo>
                    <a:pt x="436" y="935"/>
                  </a:lnTo>
                  <a:lnTo>
                    <a:pt x="514" y="749"/>
                  </a:lnTo>
                  <a:lnTo>
                    <a:pt x="585" y="569"/>
                  </a:lnTo>
                  <a:lnTo>
                    <a:pt x="639" y="389"/>
                  </a:lnTo>
                  <a:lnTo>
                    <a:pt x="687" y="209"/>
                  </a:lnTo>
                  <a:lnTo>
                    <a:pt x="705" y="143"/>
                  </a:lnTo>
                  <a:lnTo>
                    <a:pt x="717" y="72"/>
                  </a:lnTo>
                  <a:lnTo>
                    <a:pt x="717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172" name="Freeform 4"/>
            <p:cNvSpPr>
              <a:spLocks/>
            </p:cNvSpPr>
            <p:nvPr/>
          </p:nvSpPr>
          <p:spPr bwMode="hidden">
            <a:xfrm>
              <a:off x="5386" y="3794"/>
              <a:ext cx="378" cy="522"/>
            </a:xfrm>
            <a:custGeom>
              <a:avLst/>
              <a:gdLst/>
              <a:ahLst/>
              <a:cxnLst>
                <a:cxn ang="0">
                  <a:pos x="377" y="0"/>
                </a:cxn>
                <a:cxn ang="0">
                  <a:pos x="293" y="132"/>
                </a:cxn>
                <a:cxn ang="0">
                  <a:pos x="204" y="264"/>
                </a:cxn>
                <a:cxn ang="0">
                  <a:pos x="102" y="396"/>
                </a:cxn>
                <a:cxn ang="0">
                  <a:pos x="0" y="522"/>
                </a:cxn>
                <a:cxn ang="0">
                  <a:pos x="12" y="522"/>
                </a:cxn>
                <a:cxn ang="0">
                  <a:pos x="114" y="402"/>
                </a:cxn>
                <a:cxn ang="0">
                  <a:pos x="204" y="282"/>
                </a:cxn>
                <a:cxn ang="0">
                  <a:pos x="377" y="24"/>
                </a:cxn>
                <a:cxn ang="0">
                  <a:pos x="377" y="0"/>
                </a:cxn>
                <a:cxn ang="0">
                  <a:pos x="377" y="0"/>
                </a:cxn>
              </a:cxnLst>
              <a:rect l="0" t="0" r="r" b="b"/>
              <a:pathLst>
                <a:path w="377" h="522">
                  <a:moveTo>
                    <a:pt x="377" y="0"/>
                  </a:moveTo>
                  <a:lnTo>
                    <a:pt x="293" y="132"/>
                  </a:lnTo>
                  <a:lnTo>
                    <a:pt x="204" y="264"/>
                  </a:lnTo>
                  <a:lnTo>
                    <a:pt x="102" y="396"/>
                  </a:lnTo>
                  <a:lnTo>
                    <a:pt x="0" y="522"/>
                  </a:lnTo>
                  <a:lnTo>
                    <a:pt x="12" y="522"/>
                  </a:lnTo>
                  <a:lnTo>
                    <a:pt x="114" y="402"/>
                  </a:lnTo>
                  <a:lnTo>
                    <a:pt x="204" y="282"/>
                  </a:lnTo>
                  <a:lnTo>
                    <a:pt x="377" y="24"/>
                  </a:lnTo>
                  <a:lnTo>
                    <a:pt x="377" y="0"/>
                  </a:lnTo>
                  <a:lnTo>
                    <a:pt x="3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173" name="Freeform 5"/>
            <p:cNvSpPr>
              <a:spLocks/>
            </p:cNvSpPr>
            <p:nvPr/>
          </p:nvSpPr>
          <p:spPr bwMode="hidden">
            <a:xfrm>
              <a:off x="5680" y="4214"/>
              <a:ext cx="84" cy="102"/>
            </a:xfrm>
            <a:custGeom>
              <a:avLst/>
              <a:gdLst/>
              <a:ahLst/>
              <a:cxnLst>
                <a:cxn ang="0">
                  <a:pos x="0" y="102"/>
                </a:cxn>
                <a:cxn ang="0">
                  <a:pos x="18" y="102"/>
                </a:cxn>
                <a:cxn ang="0">
                  <a:pos x="48" y="60"/>
                </a:cxn>
                <a:cxn ang="0">
                  <a:pos x="84" y="24"/>
                </a:cxn>
                <a:cxn ang="0">
                  <a:pos x="84" y="0"/>
                </a:cxn>
                <a:cxn ang="0">
                  <a:pos x="42" y="54"/>
                </a:cxn>
                <a:cxn ang="0">
                  <a:pos x="0" y="102"/>
                </a:cxn>
                <a:cxn ang="0">
                  <a:pos x="0" y="102"/>
                </a:cxn>
              </a:cxnLst>
              <a:rect l="0" t="0" r="r" b="b"/>
              <a:pathLst>
                <a:path w="84" h="102">
                  <a:moveTo>
                    <a:pt x="0" y="102"/>
                  </a:moveTo>
                  <a:lnTo>
                    <a:pt x="18" y="102"/>
                  </a:lnTo>
                  <a:lnTo>
                    <a:pt x="48" y="60"/>
                  </a:lnTo>
                  <a:lnTo>
                    <a:pt x="84" y="24"/>
                  </a:lnTo>
                  <a:lnTo>
                    <a:pt x="84" y="0"/>
                  </a:lnTo>
                  <a:lnTo>
                    <a:pt x="42" y="54"/>
                  </a:lnTo>
                  <a:lnTo>
                    <a:pt x="0" y="102"/>
                  </a:lnTo>
                  <a:lnTo>
                    <a:pt x="0" y="10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7174" name="Group 6"/>
            <p:cNvGrpSpPr>
              <a:grpSpLocks/>
            </p:cNvGrpSpPr>
            <p:nvPr/>
          </p:nvGrpSpPr>
          <p:grpSpPr bwMode="auto">
            <a:xfrm>
              <a:off x="288" y="0"/>
              <a:ext cx="5098" cy="4316"/>
              <a:chOff x="288" y="0"/>
              <a:chExt cx="5098" cy="4316"/>
            </a:xfrm>
          </p:grpSpPr>
          <p:sp>
            <p:nvSpPr>
              <p:cNvPr id="7175" name="Freeform 7"/>
              <p:cNvSpPr>
                <a:spLocks/>
              </p:cNvSpPr>
              <p:nvPr userDrawn="1"/>
            </p:nvSpPr>
            <p:spPr bwMode="hidden">
              <a:xfrm>
                <a:off x="2789" y="0"/>
                <a:ext cx="72" cy="431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0" y="4316"/>
                  </a:cxn>
                  <a:cxn ang="0">
                    <a:pos x="72" y="4316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72" h="4316">
                    <a:moveTo>
                      <a:pt x="0" y="0"/>
                    </a:moveTo>
                    <a:lnTo>
                      <a:pt x="60" y="4316"/>
                    </a:lnTo>
                    <a:lnTo>
                      <a:pt x="72" y="4316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176" name="Freeform 8"/>
              <p:cNvSpPr>
                <a:spLocks/>
              </p:cNvSpPr>
              <p:nvPr userDrawn="1"/>
            </p:nvSpPr>
            <p:spPr bwMode="hidden">
              <a:xfrm>
                <a:off x="3089" y="0"/>
                <a:ext cx="174" cy="4316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12" y="0"/>
                  </a:cxn>
                  <a:cxn ang="0">
                    <a:pos x="42" y="216"/>
                  </a:cxn>
                  <a:cxn ang="0">
                    <a:pos x="72" y="444"/>
                  </a:cxn>
                  <a:cxn ang="0">
                    <a:pos x="96" y="689"/>
                  </a:cxn>
                  <a:cxn ang="0">
                    <a:pos x="120" y="947"/>
                  </a:cxn>
                  <a:cxn ang="0">
                    <a:pos x="132" y="1211"/>
                  </a:cxn>
                  <a:cxn ang="0">
                    <a:pos x="150" y="1487"/>
                  </a:cxn>
                  <a:cxn ang="0">
                    <a:pos x="156" y="1768"/>
                  </a:cxn>
                  <a:cxn ang="0">
                    <a:pos x="162" y="2062"/>
                  </a:cxn>
                  <a:cxn ang="0">
                    <a:pos x="156" y="2644"/>
                  </a:cxn>
                  <a:cxn ang="0">
                    <a:pos x="126" y="3225"/>
                  </a:cxn>
                  <a:cxn ang="0">
                    <a:pos x="108" y="3507"/>
                  </a:cxn>
                  <a:cxn ang="0">
                    <a:pos x="78" y="3788"/>
                  </a:cxn>
                  <a:cxn ang="0">
                    <a:pos x="42" y="4058"/>
                  </a:cxn>
                  <a:cxn ang="0">
                    <a:pos x="0" y="4316"/>
                  </a:cxn>
                  <a:cxn ang="0">
                    <a:pos x="12" y="4316"/>
                  </a:cxn>
                  <a:cxn ang="0">
                    <a:pos x="54" y="4058"/>
                  </a:cxn>
                  <a:cxn ang="0">
                    <a:pos x="90" y="3782"/>
                  </a:cxn>
                  <a:cxn ang="0">
                    <a:pos x="120" y="3507"/>
                  </a:cxn>
                  <a:cxn ang="0">
                    <a:pos x="138" y="3219"/>
                  </a:cxn>
                  <a:cxn ang="0">
                    <a:pos x="168" y="2638"/>
                  </a:cxn>
                  <a:cxn ang="0">
                    <a:pos x="174" y="2056"/>
                  </a:cxn>
                  <a:cxn ang="0">
                    <a:pos x="168" y="1768"/>
                  </a:cxn>
                  <a:cxn ang="0">
                    <a:pos x="162" y="1487"/>
                  </a:cxn>
                  <a:cxn ang="0">
                    <a:pos x="144" y="1211"/>
                  </a:cxn>
                  <a:cxn ang="0">
                    <a:pos x="132" y="941"/>
                  </a:cxn>
                  <a:cxn ang="0">
                    <a:pos x="108" y="689"/>
                  </a:cxn>
                  <a:cxn ang="0">
                    <a:pos x="84" y="444"/>
                  </a:cxn>
                  <a:cxn ang="0">
                    <a:pos x="54" y="216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174" h="4316">
                    <a:moveTo>
                      <a:pt x="24" y="0"/>
                    </a:moveTo>
                    <a:lnTo>
                      <a:pt x="12" y="0"/>
                    </a:lnTo>
                    <a:lnTo>
                      <a:pt x="42" y="216"/>
                    </a:lnTo>
                    <a:lnTo>
                      <a:pt x="72" y="444"/>
                    </a:lnTo>
                    <a:lnTo>
                      <a:pt x="96" y="689"/>
                    </a:lnTo>
                    <a:lnTo>
                      <a:pt x="120" y="947"/>
                    </a:lnTo>
                    <a:lnTo>
                      <a:pt x="132" y="1211"/>
                    </a:lnTo>
                    <a:lnTo>
                      <a:pt x="150" y="1487"/>
                    </a:lnTo>
                    <a:lnTo>
                      <a:pt x="156" y="1768"/>
                    </a:lnTo>
                    <a:lnTo>
                      <a:pt x="162" y="2062"/>
                    </a:lnTo>
                    <a:lnTo>
                      <a:pt x="156" y="2644"/>
                    </a:lnTo>
                    <a:lnTo>
                      <a:pt x="126" y="3225"/>
                    </a:lnTo>
                    <a:lnTo>
                      <a:pt x="108" y="3507"/>
                    </a:lnTo>
                    <a:lnTo>
                      <a:pt x="78" y="3788"/>
                    </a:lnTo>
                    <a:lnTo>
                      <a:pt x="42" y="4058"/>
                    </a:lnTo>
                    <a:lnTo>
                      <a:pt x="0" y="4316"/>
                    </a:lnTo>
                    <a:lnTo>
                      <a:pt x="12" y="4316"/>
                    </a:lnTo>
                    <a:lnTo>
                      <a:pt x="54" y="4058"/>
                    </a:lnTo>
                    <a:lnTo>
                      <a:pt x="90" y="3782"/>
                    </a:lnTo>
                    <a:lnTo>
                      <a:pt x="120" y="3507"/>
                    </a:lnTo>
                    <a:lnTo>
                      <a:pt x="138" y="3219"/>
                    </a:lnTo>
                    <a:lnTo>
                      <a:pt x="168" y="2638"/>
                    </a:lnTo>
                    <a:lnTo>
                      <a:pt x="174" y="2056"/>
                    </a:lnTo>
                    <a:lnTo>
                      <a:pt x="168" y="1768"/>
                    </a:lnTo>
                    <a:lnTo>
                      <a:pt x="162" y="1487"/>
                    </a:lnTo>
                    <a:lnTo>
                      <a:pt x="144" y="1211"/>
                    </a:lnTo>
                    <a:lnTo>
                      <a:pt x="132" y="941"/>
                    </a:lnTo>
                    <a:lnTo>
                      <a:pt x="108" y="689"/>
                    </a:lnTo>
                    <a:lnTo>
                      <a:pt x="84" y="444"/>
                    </a:lnTo>
                    <a:lnTo>
                      <a:pt x="54" y="216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177" name="Freeform 9"/>
              <p:cNvSpPr>
                <a:spLocks/>
              </p:cNvSpPr>
              <p:nvPr userDrawn="1"/>
            </p:nvSpPr>
            <p:spPr bwMode="hidden">
              <a:xfrm>
                <a:off x="3358" y="0"/>
                <a:ext cx="337" cy="4316"/>
              </a:xfrm>
              <a:custGeom>
                <a:avLst/>
                <a:gdLst/>
                <a:ahLst/>
                <a:cxnLst>
                  <a:cxn ang="0">
                    <a:pos x="329" y="2014"/>
                  </a:cxn>
                  <a:cxn ang="0">
                    <a:pos x="317" y="1726"/>
                  </a:cxn>
                  <a:cxn ang="0">
                    <a:pos x="293" y="1445"/>
                  </a:cxn>
                  <a:cxn ang="0">
                    <a:pos x="263" y="1175"/>
                  </a:cxn>
                  <a:cxn ang="0">
                    <a:pos x="228" y="917"/>
                  </a:cxn>
                  <a:cxn ang="0">
                    <a:pos x="186" y="665"/>
                  </a:cxn>
                  <a:cxn ang="0">
                    <a:pos x="132" y="432"/>
                  </a:cxn>
                  <a:cxn ang="0">
                    <a:pos x="78" y="204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66" y="204"/>
                  </a:cxn>
                  <a:cxn ang="0">
                    <a:pos x="120" y="432"/>
                  </a:cxn>
                  <a:cxn ang="0">
                    <a:pos x="174" y="665"/>
                  </a:cxn>
                  <a:cxn ang="0">
                    <a:pos x="216" y="917"/>
                  </a:cxn>
                  <a:cxn ang="0">
                    <a:pos x="251" y="1175"/>
                  </a:cxn>
                  <a:cxn ang="0">
                    <a:pos x="281" y="1445"/>
                  </a:cxn>
                  <a:cxn ang="0">
                    <a:pos x="305" y="1726"/>
                  </a:cxn>
                  <a:cxn ang="0">
                    <a:pos x="317" y="2014"/>
                  </a:cxn>
                  <a:cxn ang="0">
                    <a:pos x="323" y="2314"/>
                  </a:cxn>
                  <a:cxn ang="0">
                    <a:pos x="317" y="2608"/>
                  </a:cxn>
                  <a:cxn ang="0">
                    <a:pos x="305" y="2907"/>
                  </a:cxn>
                  <a:cxn ang="0">
                    <a:pos x="281" y="3201"/>
                  </a:cxn>
                  <a:cxn ang="0">
                    <a:pos x="257" y="3489"/>
                  </a:cxn>
                  <a:cxn ang="0">
                    <a:pos x="216" y="3777"/>
                  </a:cxn>
                  <a:cxn ang="0">
                    <a:pos x="174" y="4052"/>
                  </a:cxn>
                  <a:cxn ang="0">
                    <a:pos x="120" y="4316"/>
                  </a:cxn>
                  <a:cxn ang="0">
                    <a:pos x="132" y="4316"/>
                  </a:cxn>
                  <a:cxn ang="0">
                    <a:pos x="186" y="4052"/>
                  </a:cxn>
                  <a:cxn ang="0">
                    <a:pos x="228" y="3777"/>
                  </a:cxn>
                  <a:cxn ang="0">
                    <a:pos x="269" y="3489"/>
                  </a:cxn>
                  <a:cxn ang="0">
                    <a:pos x="293" y="3201"/>
                  </a:cxn>
                  <a:cxn ang="0">
                    <a:pos x="317" y="2907"/>
                  </a:cxn>
                  <a:cxn ang="0">
                    <a:pos x="329" y="2608"/>
                  </a:cxn>
                  <a:cxn ang="0">
                    <a:pos x="335" y="2314"/>
                  </a:cxn>
                  <a:cxn ang="0">
                    <a:pos x="329" y="2014"/>
                  </a:cxn>
                  <a:cxn ang="0">
                    <a:pos x="329" y="2014"/>
                  </a:cxn>
                </a:cxnLst>
                <a:rect l="0" t="0" r="r" b="b"/>
                <a:pathLst>
                  <a:path w="335" h="4316">
                    <a:moveTo>
                      <a:pt x="329" y="2014"/>
                    </a:moveTo>
                    <a:lnTo>
                      <a:pt x="317" y="1726"/>
                    </a:lnTo>
                    <a:lnTo>
                      <a:pt x="293" y="1445"/>
                    </a:lnTo>
                    <a:lnTo>
                      <a:pt x="263" y="1175"/>
                    </a:lnTo>
                    <a:lnTo>
                      <a:pt x="228" y="917"/>
                    </a:lnTo>
                    <a:lnTo>
                      <a:pt x="186" y="665"/>
                    </a:lnTo>
                    <a:lnTo>
                      <a:pt x="132" y="432"/>
                    </a:lnTo>
                    <a:lnTo>
                      <a:pt x="78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66" y="204"/>
                    </a:lnTo>
                    <a:lnTo>
                      <a:pt x="120" y="432"/>
                    </a:lnTo>
                    <a:lnTo>
                      <a:pt x="174" y="665"/>
                    </a:lnTo>
                    <a:lnTo>
                      <a:pt x="216" y="917"/>
                    </a:lnTo>
                    <a:lnTo>
                      <a:pt x="251" y="1175"/>
                    </a:lnTo>
                    <a:lnTo>
                      <a:pt x="281" y="1445"/>
                    </a:lnTo>
                    <a:lnTo>
                      <a:pt x="305" y="1726"/>
                    </a:lnTo>
                    <a:lnTo>
                      <a:pt x="317" y="2014"/>
                    </a:lnTo>
                    <a:lnTo>
                      <a:pt x="323" y="2314"/>
                    </a:lnTo>
                    <a:lnTo>
                      <a:pt x="317" y="2608"/>
                    </a:lnTo>
                    <a:lnTo>
                      <a:pt x="305" y="2907"/>
                    </a:lnTo>
                    <a:lnTo>
                      <a:pt x="281" y="3201"/>
                    </a:lnTo>
                    <a:lnTo>
                      <a:pt x="257" y="3489"/>
                    </a:lnTo>
                    <a:lnTo>
                      <a:pt x="216" y="3777"/>
                    </a:lnTo>
                    <a:lnTo>
                      <a:pt x="174" y="4052"/>
                    </a:lnTo>
                    <a:lnTo>
                      <a:pt x="120" y="4316"/>
                    </a:lnTo>
                    <a:lnTo>
                      <a:pt x="132" y="4316"/>
                    </a:lnTo>
                    <a:lnTo>
                      <a:pt x="186" y="4052"/>
                    </a:lnTo>
                    <a:lnTo>
                      <a:pt x="228" y="3777"/>
                    </a:lnTo>
                    <a:lnTo>
                      <a:pt x="269" y="3489"/>
                    </a:lnTo>
                    <a:lnTo>
                      <a:pt x="293" y="3201"/>
                    </a:lnTo>
                    <a:lnTo>
                      <a:pt x="317" y="2907"/>
                    </a:lnTo>
                    <a:lnTo>
                      <a:pt x="329" y="2608"/>
                    </a:lnTo>
                    <a:lnTo>
                      <a:pt x="335" y="2314"/>
                    </a:lnTo>
                    <a:lnTo>
                      <a:pt x="329" y="2014"/>
                    </a:lnTo>
                    <a:lnTo>
                      <a:pt x="329" y="20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178" name="Freeform 10"/>
              <p:cNvSpPr>
                <a:spLocks/>
              </p:cNvSpPr>
              <p:nvPr userDrawn="1"/>
            </p:nvSpPr>
            <p:spPr bwMode="hidden">
              <a:xfrm>
                <a:off x="3676" y="0"/>
                <a:ext cx="427" cy="4316"/>
              </a:xfrm>
              <a:custGeom>
                <a:avLst/>
                <a:gdLst/>
                <a:ahLst/>
                <a:cxnLst>
                  <a:cxn ang="0">
                    <a:pos x="413" y="1924"/>
                  </a:cxn>
                  <a:cxn ang="0">
                    <a:pos x="395" y="1690"/>
                  </a:cxn>
                  <a:cxn ang="0">
                    <a:pos x="365" y="1457"/>
                  </a:cxn>
                  <a:cxn ang="0">
                    <a:pos x="329" y="1229"/>
                  </a:cxn>
                  <a:cxn ang="0">
                    <a:pos x="281" y="1001"/>
                  </a:cxn>
                  <a:cxn ang="0">
                    <a:pos x="227" y="761"/>
                  </a:cxn>
                  <a:cxn ang="0">
                    <a:pos x="162" y="522"/>
                  </a:cxn>
                  <a:cxn ang="0">
                    <a:pos x="90" y="27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84" y="270"/>
                  </a:cxn>
                  <a:cxn ang="0">
                    <a:pos x="156" y="522"/>
                  </a:cxn>
                  <a:cxn ang="0">
                    <a:pos x="216" y="767"/>
                  </a:cxn>
                  <a:cxn ang="0">
                    <a:pos x="275" y="1001"/>
                  </a:cxn>
                  <a:cxn ang="0">
                    <a:pos x="317" y="1235"/>
                  </a:cxn>
                  <a:cxn ang="0">
                    <a:pos x="353" y="1463"/>
                  </a:cxn>
                  <a:cxn ang="0">
                    <a:pos x="383" y="1690"/>
                  </a:cxn>
                  <a:cxn ang="0">
                    <a:pos x="401" y="1924"/>
                  </a:cxn>
                  <a:cxn ang="0">
                    <a:pos x="413" y="2188"/>
                  </a:cxn>
                  <a:cxn ang="0">
                    <a:pos x="407" y="2458"/>
                  </a:cxn>
                  <a:cxn ang="0">
                    <a:pos x="395" y="2733"/>
                  </a:cxn>
                  <a:cxn ang="0">
                    <a:pos x="365" y="3021"/>
                  </a:cxn>
                  <a:cxn ang="0">
                    <a:pos x="329" y="3321"/>
                  </a:cxn>
                  <a:cxn ang="0">
                    <a:pos x="275" y="3639"/>
                  </a:cxn>
                  <a:cxn ang="0">
                    <a:pos x="204" y="3968"/>
                  </a:cxn>
                  <a:cxn ang="0">
                    <a:pos x="126" y="4316"/>
                  </a:cxn>
                  <a:cxn ang="0">
                    <a:pos x="138" y="4316"/>
                  </a:cxn>
                  <a:cxn ang="0">
                    <a:pos x="216" y="3968"/>
                  </a:cxn>
                  <a:cxn ang="0">
                    <a:pos x="287" y="3639"/>
                  </a:cxn>
                  <a:cxn ang="0">
                    <a:pos x="341" y="3321"/>
                  </a:cxn>
                  <a:cxn ang="0">
                    <a:pos x="377" y="3021"/>
                  </a:cxn>
                  <a:cxn ang="0">
                    <a:pos x="407" y="2733"/>
                  </a:cxn>
                  <a:cxn ang="0">
                    <a:pos x="419" y="2458"/>
                  </a:cxn>
                  <a:cxn ang="0">
                    <a:pos x="425" y="2188"/>
                  </a:cxn>
                  <a:cxn ang="0">
                    <a:pos x="413" y="1924"/>
                  </a:cxn>
                  <a:cxn ang="0">
                    <a:pos x="413" y="1924"/>
                  </a:cxn>
                </a:cxnLst>
                <a:rect l="0" t="0" r="r" b="b"/>
                <a:pathLst>
                  <a:path w="425" h="4316">
                    <a:moveTo>
                      <a:pt x="413" y="1924"/>
                    </a:moveTo>
                    <a:lnTo>
                      <a:pt x="395" y="1690"/>
                    </a:lnTo>
                    <a:lnTo>
                      <a:pt x="365" y="1457"/>
                    </a:lnTo>
                    <a:lnTo>
                      <a:pt x="329" y="1229"/>
                    </a:lnTo>
                    <a:lnTo>
                      <a:pt x="281" y="1001"/>
                    </a:lnTo>
                    <a:lnTo>
                      <a:pt x="227" y="761"/>
                    </a:lnTo>
                    <a:lnTo>
                      <a:pt x="162" y="522"/>
                    </a:lnTo>
                    <a:lnTo>
                      <a:pt x="90" y="27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84" y="270"/>
                    </a:lnTo>
                    <a:lnTo>
                      <a:pt x="156" y="522"/>
                    </a:lnTo>
                    <a:lnTo>
                      <a:pt x="216" y="767"/>
                    </a:lnTo>
                    <a:lnTo>
                      <a:pt x="275" y="1001"/>
                    </a:lnTo>
                    <a:lnTo>
                      <a:pt x="317" y="1235"/>
                    </a:lnTo>
                    <a:lnTo>
                      <a:pt x="353" y="1463"/>
                    </a:lnTo>
                    <a:lnTo>
                      <a:pt x="383" y="1690"/>
                    </a:lnTo>
                    <a:lnTo>
                      <a:pt x="401" y="1924"/>
                    </a:lnTo>
                    <a:lnTo>
                      <a:pt x="413" y="2188"/>
                    </a:lnTo>
                    <a:lnTo>
                      <a:pt x="407" y="2458"/>
                    </a:lnTo>
                    <a:lnTo>
                      <a:pt x="395" y="2733"/>
                    </a:lnTo>
                    <a:lnTo>
                      <a:pt x="365" y="3021"/>
                    </a:lnTo>
                    <a:lnTo>
                      <a:pt x="329" y="3321"/>
                    </a:lnTo>
                    <a:lnTo>
                      <a:pt x="275" y="3639"/>
                    </a:lnTo>
                    <a:lnTo>
                      <a:pt x="204" y="3968"/>
                    </a:lnTo>
                    <a:lnTo>
                      <a:pt x="126" y="4316"/>
                    </a:lnTo>
                    <a:lnTo>
                      <a:pt x="138" y="4316"/>
                    </a:lnTo>
                    <a:lnTo>
                      <a:pt x="216" y="3968"/>
                    </a:lnTo>
                    <a:lnTo>
                      <a:pt x="287" y="3639"/>
                    </a:lnTo>
                    <a:lnTo>
                      <a:pt x="341" y="3321"/>
                    </a:lnTo>
                    <a:lnTo>
                      <a:pt x="377" y="3021"/>
                    </a:lnTo>
                    <a:lnTo>
                      <a:pt x="407" y="2733"/>
                    </a:lnTo>
                    <a:lnTo>
                      <a:pt x="419" y="2458"/>
                    </a:lnTo>
                    <a:lnTo>
                      <a:pt x="425" y="2188"/>
                    </a:lnTo>
                    <a:lnTo>
                      <a:pt x="413" y="1924"/>
                    </a:lnTo>
                    <a:lnTo>
                      <a:pt x="413" y="19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179" name="Freeform 11"/>
              <p:cNvSpPr>
                <a:spLocks/>
              </p:cNvSpPr>
              <p:nvPr userDrawn="1"/>
            </p:nvSpPr>
            <p:spPr bwMode="hidden">
              <a:xfrm>
                <a:off x="3946" y="0"/>
                <a:ext cx="558" cy="4316"/>
              </a:xfrm>
              <a:custGeom>
                <a:avLst/>
                <a:gdLst/>
                <a:ahLst/>
                <a:cxnLst>
                  <a:cxn ang="0">
                    <a:pos x="556" y="2020"/>
                  </a:cxn>
                  <a:cxn ang="0">
                    <a:pos x="538" y="1732"/>
                  </a:cxn>
                  <a:cxn ang="0">
                    <a:pos x="503" y="1445"/>
                  </a:cxn>
                  <a:cxn ang="0">
                    <a:pos x="455" y="1175"/>
                  </a:cxn>
                  <a:cxn ang="0">
                    <a:pos x="395" y="911"/>
                  </a:cxn>
                  <a:cxn ang="0">
                    <a:pos x="317" y="659"/>
                  </a:cxn>
                  <a:cxn ang="0">
                    <a:pos x="228" y="426"/>
                  </a:cxn>
                  <a:cxn ang="0">
                    <a:pos x="126" y="204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14" y="204"/>
                  </a:cxn>
                  <a:cxn ang="0">
                    <a:pos x="216" y="426"/>
                  </a:cxn>
                  <a:cxn ang="0">
                    <a:pos x="305" y="659"/>
                  </a:cxn>
                  <a:cxn ang="0">
                    <a:pos x="383" y="911"/>
                  </a:cxn>
                  <a:cxn ang="0">
                    <a:pos x="443" y="1175"/>
                  </a:cxn>
                  <a:cxn ang="0">
                    <a:pos x="491" y="1445"/>
                  </a:cxn>
                  <a:cxn ang="0">
                    <a:pos x="526" y="1732"/>
                  </a:cxn>
                  <a:cxn ang="0">
                    <a:pos x="544" y="2020"/>
                  </a:cxn>
                  <a:cxn ang="0">
                    <a:pos x="544" y="2326"/>
                  </a:cxn>
                  <a:cxn ang="0">
                    <a:pos x="532" y="2632"/>
                  </a:cxn>
                  <a:cxn ang="0">
                    <a:pos x="503" y="2931"/>
                  </a:cxn>
                  <a:cxn ang="0">
                    <a:pos x="455" y="3225"/>
                  </a:cxn>
                  <a:cxn ang="0">
                    <a:pos x="389" y="3513"/>
                  </a:cxn>
                  <a:cxn ang="0">
                    <a:pos x="311" y="3788"/>
                  </a:cxn>
                  <a:cxn ang="0">
                    <a:pos x="216" y="4058"/>
                  </a:cxn>
                  <a:cxn ang="0">
                    <a:pos x="102" y="4316"/>
                  </a:cxn>
                  <a:cxn ang="0">
                    <a:pos x="114" y="4316"/>
                  </a:cxn>
                  <a:cxn ang="0">
                    <a:pos x="228" y="4058"/>
                  </a:cxn>
                  <a:cxn ang="0">
                    <a:pos x="323" y="3788"/>
                  </a:cxn>
                  <a:cxn ang="0">
                    <a:pos x="401" y="3513"/>
                  </a:cxn>
                  <a:cxn ang="0">
                    <a:pos x="467" y="3225"/>
                  </a:cxn>
                  <a:cxn ang="0">
                    <a:pos x="515" y="2931"/>
                  </a:cxn>
                  <a:cxn ang="0">
                    <a:pos x="544" y="2632"/>
                  </a:cxn>
                  <a:cxn ang="0">
                    <a:pos x="556" y="2326"/>
                  </a:cxn>
                  <a:cxn ang="0">
                    <a:pos x="556" y="2020"/>
                  </a:cxn>
                  <a:cxn ang="0">
                    <a:pos x="556" y="2020"/>
                  </a:cxn>
                </a:cxnLst>
                <a:rect l="0" t="0" r="r" b="b"/>
                <a:pathLst>
                  <a:path w="556" h="4316">
                    <a:moveTo>
                      <a:pt x="556" y="2020"/>
                    </a:moveTo>
                    <a:lnTo>
                      <a:pt x="538" y="1732"/>
                    </a:lnTo>
                    <a:lnTo>
                      <a:pt x="503" y="1445"/>
                    </a:lnTo>
                    <a:lnTo>
                      <a:pt x="455" y="1175"/>
                    </a:lnTo>
                    <a:lnTo>
                      <a:pt x="395" y="911"/>
                    </a:lnTo>
                    <a:lnTo>
                      <a:pt x="317" y="659"/>
                    </a:lnTo>
                    <a:lnTo>
                      <a:pt x="228" y="426"/>
                    </a:lnTo>
                    <a:lnTo>
                      <a:pt x="126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14" y="204"/>
                    </a:lnTo>
                    <a:lnTo>
                      <a:pt x="216" y="426"/>
                    </a:lnTo>
                    <a:lnTo>
                      <a:pt x="305" y="659"/>
                    </a:lnTo>
                    <a:lnTo>
                      <a:pt x="383" y="911"/>
                    </a:lnTo>
                    <a:lnTo>
                      <a:pt x="443" y="1175"/>
                    </a:lnTo>
                    <a:lnTo>
                      <a:pt x="491" y="1445"/>
                    </a:lnTo>
                    <a:lnTo>
                      <a:pt x="526" y="1732"/>
                    </a:lnTo>
                    <a:lnTo>
                      <a:pt x="544" y="2020"/>
                    </a:lnTo>
                    <a:lnTo>
                      <a:pt x="544" y="2326"/>
                    </a:lnTo>
                    <a:lnTo>
                      <a:pt x="532" y="2632"/>
                    </a:lnTo>
                    <a:lnTo>
                      <a:pt x="503" y="2931"/>
                    </a:lnTo>
                    <a:lnTo>
                      <a:pt x="455" y="3225"/>
                    </a:lnTo>
                    <a:lnTo>
                      <a:pt x="389" y="3513"/>
                    </a:lnTo>
                    <a:lnTo>
                      <a:pt x="311" y="3788"/>
                    </a:lnTo>
                    <a:lnTo>
                      <a:pt x="216" y="4058"/>
                    </a:lnTo>
                    <a:lnTo>
                      <a:pt x="102" y="4316"/>
                    </a:lnTo>
                    <a:lnTo>
                      <a:pt x="114" y="4316"/>
                    </a:lnTo>
                    <a:lnTo>
                      <a:pt x="228" y="4058"/>
                    </a:lnTo>
                    <a:lnTo>
                      <a:pt x="323" y="3788"/>
                    </a:lnTo>
                    <a:lnTo>
                      <a:pt x="401" y="3513"/>
                    </a:lnTo>
                    <a:lnTo>
                      <a:pt x="467" y="3225"/>
                    </a:lnTo>
                    <a:lnTo>
                      <a:pt x="515" y="2931"/>
                    </a:lnTo>
                    <a:lnTo>
                      <a:pt x="544" y="2632"/>
                    </a:lnTo>
                    <a:lnTo>
                      <a:pt x="556" y="2326"/>
                    </a:lnTo>
                    <a:lnTo>
                      <a:pt x="556" y="2020"/>
                    </a:lnTo>
                    <a:lnTo>
                      <a:pt x="556" y="202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180" name="Freeform 12"/>
              <p:cNvSpPr>
                <a:spLocks/>
              </p:cNvSpPr>
              <p:nvPr userDrawn="1"/>
            </p:nvSpPr>
            <p:spPr bwMode="hidden">
              <a:xfrm>
                <a:off x="4246" y="0"/>
                <a:ext cx="690" cy="4316"/>
              </a:xfrm>
              <a:custGeom>
                <a:avLst/>
                <a:gdLst/>
                <a:ahLst/>
                <a:cxnLst>
                  <a:cxn ang="0">
                    <a:pos x="688" y="2086"/>
                  </a:cxn>
                  <a:cxn ang="0">
                    <a:pos x="670" y="1810"/>
                  </a:cxn>
                  <a:cxn ang="0">
                    <a:pos x="634" y="1541"/>
                  </a:cxn>
                  <a:cxn ang="0">
                    <a:pos x="574" y="1271"/>
                  </a:cxn>
                  <a:cxn ang="0">
                    <a:pos x="497" y="1007"/>
                  </a:cxn>
                  <a:cxn ang="0">
                    <a:pos x="401" y="749"/>
                  </a:cxn>
                  <a:cxn ang="0">
                    <a:pos x="293" y="492"/>
                  </a:cxn>
                  <a:cxn ang="0">
                    <a:pos x="162" y="24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50" y="240"/>
                  </a:cxn>
                  <a:cxn ang="0">
                    <a:pos x="281" y="492"/>
                  </a:cxn>
                  <a:cxn ang="0">
                    <a:pos x="389" y="749"/>
                  </a:cxn>
                  <a:cxn ang="0">
                    <a:pos x="485" y="1007"/>
                  </a:cxn>
                  <a:cxn ang="0">
                    <a:pos x="562" y="1271"/>
                  </a:cxn>
                  <a:cxn ang="0">
                    <a:pos x="622" y="1541"/>
                  </a:cxn>
                  <a:cxn ang="0">
                    <a:pos x="658" y="1810"/>
                  </a:cxn>
                  <a:cxn ang="0">
                    <a:pos x="676" y="2086"/>
                  </a:cxn>
                  <a:cxn ang="0">
                    <a:pos x="676" y="2368"/>
                  </a:cxn>
                  <a:cxn ang="0">
                    <a:pos x="658" y="2650"/>
                  </a:cxn>
                  <a:cxn ang="0">
                    <a:pos x="616" y="2931"/>
                  </a:cxn>
                  <a:cxn ang="0">
                    <a:pos x="556" y="3213"/>
                  </a:cxn>
                  <a:cxn ang="0">
                    <a:pos x="473" y="3495"/>
                  </a:cxn>
                  <a:cxn ang="0">
                    <a:pos x="371" y="3777"/>
                  </a:cxn>
                  <a:cxn ang="0">
                    <a:pos x="251" y="4046"/>
                  </a:cxn>
                  <a:cxn ang="0">
                    <a:pos x="114" y="4316"/>
                  </a:cxn>
                  <a:cxn ang="0">
                    <a:pos x="126" y="4316"/>
                  </a:cxn>
                  <a:cxn ang="0">
                    <a:pos x="263" y="4046"/>
                  </a:cxn>
                  <a:cxn ang="0">
                    <a:pos x="383" y="3777"/>
                  </a:cxn>
                  <a:cxn ang="0">
                    <a:pos x="485" y="3495"/>
                  </a:cxn>
                  <a:cxn ang="0">
                    <a:pos x="568" y="3219"/>
                  </a:cxn>
                  <a:cxn ang="0">
                    <a:pos x="628" y="2937"/>
                  </a:cxn>
                  <a:cxn ang="0">
                    <a:pos x="670" y="2656"/>
                  </a:cxn>
                  <a:cxn ang="0">
                    <a:pos x="688" y="2368"/>
                  </a:cxn>
                  <a:cxn ang="0">
                    <a:pos x="688" y="2086"/>
                  </a:cxn>
                  <a:cxn ang="0">
                    <a:pos x="688" y="2086"/>
                  </a:cxn>
                </a:cxnLst>
                <a:rect l="0" t="0" r="r" b="b"/>
                <a:pathLst>
                  <a:path w="688" h="4316">
                    <a:moveTo>
                      <a:pt x="688" y="2086"/>
                    </a:moveTo>
                    <a:lnTo>
                      <a:pt x="670" y="1810"/>
                    </a:lnTo>
                    <a:lnTo>
                      <a:pt x="634" y="1541"/>
                    </a:lnTo>
                    <a:lnTo>
                      <a:pt x="574" y="1271"/>
                    </a:lnTo>
                    <a:lnTo>
                      <a:pt x="497" y="1007"/>
                    </a:lnTo>
                    <a:lnTo>
                      <a:pt x="401" y="749"/>
                    </a:lnTo>
                    <a:lnTo>
                      <a:pt x="293" y="492"/>
                    </a:lnTo>
                    <a:lnTo>
                      <a:pt x="162" y="24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50" y="240"/>
                    </a:lnTo>
                    <a:lnTo>
                      <a:pt x="281" y="492"/>
                    </a:lnTo>
                    <a:lnTo>
                      <a:pt x="389" y="749"/>
                    </a:lnTo>
                    <a:lnTo>
                      <a:pt x="485" y="1007"/>
                    </a:lnTo>
                    <a:lnTo>
                      <a:pt x="562" y="1271"/>
                    </a:lnTo>
                    <a:lnTo>
                      <a:pt x="622" y="1541"/>
                    </a:lnTo>
                    <a:lnTo>
                      <a:pt x="658" y="1810"/>
                    </a:lnTo>
                    <a:lnTo>
                      <a:pt x="676" y="2086"/>
                    </a:lnTo>
                    <a:lnTo>
                      <a:pt x="676" y="2368"/>
                    </a:lnTo>
                    <a:lnTo>
                      <a:pt x="658" y="2650"/>
                    </a:lnTo>
                    <a:lnTo>
                      <a:pt x="616" y="2931"/>
                    </a:lnTo>
                    <a:lnTo>
                      <a:pt x="556" y="3213"/>
                    </a:lnTo>
                    <a:lnTo>
                      <a:pt x="473" y="3495"/>
                    </a:lnTo>
                    <a:lnTo>
                      <a:pt x="371" y="3777"/>
                    </a:lnTo>
                    <a:lnTo>
                      <a:pt x="251" y="4046"/>
                    </a:lnTo>
                    <a:lnTo>
                      <a:pt x="114" y="4316"/>
                    </a:lnTo>
                    <a:lnTo>
                      <a:pt x="126" y="4316"/>
                    </a:lnTo>
                    <a:lnTo>
                      <a:pt x="263" y="4046"/>
                    </a:lnTo>
                    <a:lnTo>
                      <a:pt x="383" y="3777"/>
                    </a:lnTo>
                    <a:lnTo>
                      <a:pt x="485" y="3495"/>
                    </a:lnTo>
                    <a:lnTo>
                      <a:pt x="568" y="3219"/>
                    </a:lnTo>
                    <a:lnTo>
                      <a:pt x="628" y="2937"/>
                    </a:lnTo>
                    <a:lnTo>
                      <a:pt x="670" y="2656"/>
                    </a:lnTo>
                    <a:lnTo>
                      <a:pt x="688" y="2368"/>
                    </a:lnTo>
                    <a:lnTo>
                      <a:pt x="688" y="2086"/>
                    </a:lnTo>
                    <a:lnTo>
                      <a:pt x="688" y="208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181" name="Freeform 13"/>
              <p:cNvSpPr>
                <a:spLocks/>
              </p:cNvSpPr>
              <p:nvPr userDrawn="1"/>
            </p:nvSpPr>
            <p:spPr bwMode="hidden">
              <a:xfrm>
                <a:off x="4522" y="0"/>
                <a:ext cx="864" cy="4316"/>
              </a:xfrm>
              <a:custGeom>
                <a:avLst/>
                <a:gdLst/>
                <a:ahLst/>
                <a:cxnLst>
                  <a:cxn ang="0">
                    <a:pos x="855" y="2128"/>
                  </a:cxn>
                  <a:cxn ang="0">
                    <a:pos x="831" y="1834"/>
                  </a:cxn>
                  <a:cxn ang="0">
                    <a:pos x="808" y="1684"/>
                  </a:cxn>
                  <a:cxn ang="0">
                    <a:pos x="784" y="1541"/>
                  </a:cxn>
                  <a:cxn ang="0">
                    <a:pos x="748" y="1397"/>
                  </a:cxn>
                  <a:cxn ang="0">
                    <a:pos x="712" y="1253"/>
                  </a:cxn>
                  <a:cxn ang="0">
                    <a:pos x="664" y="1115"/>
                  </a:cxn>
                  <a:cxn ang="0">
                    <a:pos x="610" y="977"/>
                  </a:cxn>
                  <a:cxn ang="0">
                    <a:pos x="491" y="719"/>
                  </a:cxn>
                  <a:cxn ang="0">
                    <a:pos x="353" y="468"/>
                  </a:cxn>
                  <a:cxn ang="0">
                    <a:pos x="192" y="228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80" y="228"/>
                  </a:cxn>
                  <a:cxn ang="0">
                    <a:pos x="341" y="468"/>
                  </a:cxn>
                  <a:cxn ang="0">
                    <a:pos x="479" y="719"/>
                  </a:cxn>
                  <a:cxn ang="0">
                    <a:pos x="598" y="983"/>
                  </a:cxn>
                  <a:cxn ang="0">
                    <a:pos x="652" y="1121"/>
                  </a:cxn>
                  <a:cxn ang="0">
                    <a:pos x="700" y="1259"/>
                  </a:cxn>
                  <a:cxn ang="0">
                    <a:pos x="736" y="1403"/>
                  </a:cxn>
                  <a:cxn ang="0">
                    <a:pos x="772" y="1547"/>
                  </a:cxn>
                  <a:cxn ang="0">
                    <a:pos x="802" y="1690"/>
                  </a:cxn>
                  <a:cxn ang="0">
                    <a:pos x="819" y="1834"/>
                  </a:cxn>
                  <a:cxn ang="0">
                    <a:pos x="837" y="1984"/>
                  </a:cxn>
                  <a:cxn ang="0">
                    <a:pos x="843" y="2128"/>
                  </a:cxn>
                  <a:cxn ang="0">
                    <a:pos x="849" y="2278"/>
                  </a:cxn>
                  <a:cxn ang="0">
                    <a:pos x="843" y="2428"/>
                  </a:cxn>
                  <a:cxn ang="0">
                    <a:pos x="831" y="2572"/>
                  </a:cxn>
                  <a:cxn ang="0">
                    <a:pos x="819" y="2721"/>
                  </a:cxn>
                  <a:cxn ang="0">
                    <a:pos x="796" y="2865"/>
                  </a:cxn>
                  <a:cxn ang="0">
                    <a:pos x="766" y="3015"/>
                  </a:cxn>
                  <a:cxn ang="0">
                    <a:pos x="724" y="3159"/>
                  </a:cxn>
                  <a:cxn ang="0">
                    <a:pos x="682" y="3303"/>
                  </a:cxn>
                  <a:cxn ang="0">
                    <a:pos x="586" y="3567"/>
                  </a:cxn>
                  <a:cxn ang="0">
                    <a:pos x="473" y="3824"/>
                  </a:cxn>
                  <a:cxn ang="0">
                    <a:pos x="335" y="4076"/>
                  </a:cxn>
                  <a:cxn ang="0">
                    <a:pos x="180" y="4316"/>
                  </a:cxn>
                  <a:cxn ang="0">
                    <a:pos x="192" y="4316"/>
                  </a:cxn>
                  <a:cxn ang="0">
                    <a:pos x="347" y="4076"/>
                  </a:cxn>
                  <a:cxn ang="0">
                    <a:pos x="485" y="3824"/>
                  </a:cxn>
                  <a:cxn ang="0">
                    <a:pos x="598" y="3573"/>
                  </a:cxn>
                  <a:cxn ang="0">
                    <a:pos x="694" y="3309"/>
                  </a:cxn>
                  <a:cxn ang="0">
                    <a:pos x="736" y="3165"/>
                  </a:cxn>
                  <a:cxn ang="0">
                    <a:pos x="778" y="3021"/>
                  </a:cxn>
                  <a:cxn ang="0">
                    <a:pos x="808" y="2871"/>
                  </a:cxn>
                  <a:cxn ang="0">
                    <a:pos x="831" y="2727"/>
                  </a:cxn>
                  <a:cxn ang="0">
                    <a:pos x="843" y="2578"/>
                  </a:cxn>
                  <a:cxn ang="0">
                    <a:pos x="855" y="2428"/>
                  </a:cxn>
                  <a:cxn ang="0">
                    <a:pos x="861" y="2278"/>
                  </a:cxn>
                  <a:cxn ang="0">
                    <a:pos x="855" y="2128"/>
                  </a:cxn>
                  <a:cxn ang="0">
                    <a:pos x="855" y="2128"/>
                  </a:cxn>
                </a:cxnLst>
                <a:rect l="0" t="0" r="r" b="b"/>
                <a:pathLst>
                  <a:path w="861" h="4316">
                    <a:moveTo>
                      <a:pt x="855" y="2128"/>
                    </a:moveTo>
                    <a:lnTo>
                      <a:pt x="831" y="1834"/>
                    </a:lnTo>
                    <a:lnTo>
                      <a:pt x="808" y="1684"/>
                    </a:lnTo>
                    <a:lnTo>
                      <a:pt x="784" y="1541"/>
                    </a:lnTo>
                    <a:lnTo>
                      <a:pt x="748" y="1397"/>
                    </a:lnTo>
                    <a:lnTo>
                      <a:pt x="712" y="1253"/>
                    </a:lnTo>
                    <a:lnTo>
                      <a:pt x="664" y="1115"/>
                    </a:lnTo>
                    <a:lnTo>
                      <a:pt x="610" y="977"/>
                    </a:lnTo>
                    <a:lnTo>
                      <a:pt x="491" y="719"/>
                    </a:lnTo>
                    <a:lnTo>
                      <a:pt x="353" y="468"/>
                    </a:lnTo>
                    <a:lnTo>
                      <a:pt x="192" y="228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80" y="228"/>
                    </a:lnTo>
                    <a:lnTo>
                      <a:pt x="341" y="468"/>
                    </a:lnTo>
                    <a:lnTo>
                      <a:pt x="479" y="719"/>
                    </a:lnTo>
                    <a:lnTo>
                      <a:pt x="598" y="983"/>
                    </a:lnTo>
                    <a:lnTo>
                      <a:pt x="652" y="1121"/>
                    </a:lnTo>
                    <a:lnTo>
                      <a:pt x="700" y="1259"/>
                    </a:lnTo>
                    <a:lnTo>
                      <a:pt x="736" y="1403"/>
                    </a:lnTo>
                    <a:lnTo>
                      <a:pt x="772" y="1547"/>
                    </a:lnTo>
                    <a:lnTo>
                      <a:pt x="802" y="1690"/>
                    </a:lnTo>
                    <a:lnTo>
                      <a:pt x="819" y="1834"/>
                    </a:lnTo>
                    <a:lnTo>
                      <a:pt x="837" y="1984"/>
                    </a:lnTo>
                    <a:lnTo>
                      <a:pt x="843" y="2128"/>
                    </a:lnTo>
                    <a:lnTo>
                      <a:pt x="849" y="2278"/>
                    </a:lnTo>
                    <a:lnTo>
                      <a:pt x="843" y="2428"/>
                    </a:lnTo>
                    <a:lnTo>
                      <a:pt x="831" y="2572"/>
                    </a:lnTo>
                    <a:lnTo>
                      <a:pt x="819" y="2721"/>
                    </a:lnTo>
                    <a:lnTo>
                      <a:pt x="796" y="2865"/>
                    </a:lnTo>
                    <a:lnTo>
                      <a:pt x="766" y="3015"/>
                    </a:lnTo>
                    <a:lnTo>
                      <a:pt x="724" y="3159"/>
                    </a:lnTo>
                    <a:lnTo>
                      <a:pt x="682" y="3303"/>
                    </a:lnTo>
                    <a:lnTo>
                      <a:pt x="586" y="3567"/>
                    </a:lnTo>
                    <a:lnTo>
                      <a:pt x="473" y="3824"/>
                    </a:lnTo>
                    <a:lnTo>
                      <a:pt x="335" y="4076"/>
                    </a:lnTo>
                    <a:lnTo>
                      <a:pt x="180" y="4316"/>
                    </a:lnTo>
                    <a:lnTo>
                      <a:pt x="192" y="4316"/>
                    </a:lnTo>
                    <a:lnTo>
                      <a:pt x="347" y="4076"/>
                    </a:lnTo>
                    <a:lnTo>
                      <a:pt x="485" y="3824"/>
                    </a:lnTo>
                    <a:lnTo>
                      <a:pt x="598" y="3573"/>
                    </a:lnTo>
                    <a:lnTo>
                      <a:pt x="694" y="3309"/>
                    </a:lnTo>
                    <a:lnTo>
                      <a:pt x="736" y="3165"/>
                    </a:lnTo>
                    <a:lnTo>
                      <a:pt x="778" y="3021"/>
                    </a:lnTo>
                    <a:lnTo>
                      <a:pt x="808" y="2871"/>
                    </a:lnTo>
                    <a:lnTo>
                      <a:pt x="831" y="2727"/>
                    </a:lnTo>
                    <a:lnTo>
                      <a:pt x="843" y="2578"/>
                    </a:lnTo>
                    <a:lnTo>
                      <a:pt x="855" y="2428"/>
                    </a:lnTo>
                    <a:lnTo>
                      <a:pt x="861" y="2278"/>
                    </a:lnTo>
                    <a:lnTo>
                      <a:pt x="855" y="2128"/>
                    </a:lnTo>
                    <a:lnTo>
                      <a:pt x="855" y="212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182" name="Freeform 14"/>
              <p:cNvSpPr>
                <a:spLocks/>
              </p:cNvSpPr>
              <p:nvPr userDrawn="1"/>
            </p:nvSpPr>
            <p:spPr bwMode="hidden">
              <a:xfrm>
                <a:off x="2399" y="0"/>
                <a:ext cx="150" cy="4316"/>
              </a:xfrm>
              <a:custGeom>
                <a:avLst/>
                <a:gdLst/>
                <a:ahLst/>
                <a:cxnLst>
                  <a:cxn ang="0">
                    <a:pos x="18" y="1942"/>
                  </a:cxn>
                  <a:cxn ang="0">
                    <a:pos x="30" y="1630"/>
                  </a:cxn>
                  <a:cxn ang="0">
                    <a:pos x="42" y="1331"/>
                  </a:cxn>
                  <a:cxn ang="0">
                    <a:pos x="59" y="1055"/>
                  </a:cxn>
                  <a:cxn ang="0">
                    <a:pos x="77" y="791"/>
                  </a:cxn>
                  <a:cxn ang="0">
                    <a:pos x="83" y="671"/>
                  </a:cxn>
                  <a:cxn ang="0">
                    <a:pos x="95" y="557"/>
                  </a:cxn>
                  <a:cxn ang="0">
                    <a:pos x="107" y="444"/>
                  </a:cxn>
                  <a:cxn ang="0">
                    <a:pos x="113" y="342"/>
                  </a:cxn>
                  <a:cxn ang="0">
                    <a:pos x="125" y="246"/>
                  </a:cxn>
                  <a:cxn ang="0">
                    <a:pos x="131" y="156"/>
                  </a:cxn>
                  <a:cxn ang="0">
                    <a:pos x="143" y="72"/>
                  </a:cxn>
                  <a:cxn ang="0">
                    <a:pos x="149" y="0"/>
                  </a:cxn>
                  <a:cxn ang="0">
                    <a:pos x="137" y="0"/>
                  </a:cxn>
                  <a:cxn ang="0">
                    <a:pos x="131" y="72"/>
                  </a:cxn>
                  <a:cxn ang="0">
                    <a:pos x="119" y="156"/>
                  </a:cxn>
                  <a:cxn ang="0">
                    <a:pos x="113" y="246"/>
                  </a:cxn>
                  <a:cxn ang="0">
                    <a:pos x="101" y="342"/>
                  </a:cxn>
                  <a:cxn ang="0">
                    <a:pos x="95" y="444"/>
                  </a:cxn>
                  <a:cxn ang="0">
                    <a:pos x="83" y="557"/>
                  </a:cxn>
                  <a:cxn ang="0">
                    <a:pos x="71" y="671"/>
                  </a:cxn>
                  <a:cxn ang="0">
                    <a:pos x="65" y="791"/>
                  </a:cxn>
                  <a:cxn ang="0">
                    <a:pos x="48" y="1055"/>
                  </a:cxn>
                  <a:cxn ang="0">
                    <a:pos x="30" y="1331"/>
                  </a:cxn>
                  <a:cxn ang="0">
                    <a:pos x="18" y="1630"/>
                  </a:cxn>
                  <a:cxn ang="0">
                    <a:pos x="6" y="1942"/>
                  </a:cxn>
                  <a:cxn ang="0">
                    <a:pos x="0" y="2278"/>
                  </a:cxn>
                  <a:cxn ang="0">
                    <a:pos x="6" y="2602"/>
                  </a:cxn>
                  <a:cxn ang="0">
                    <a:pos x="12" y="2919"/>
                  </a:cxn>
                  <a:cxn ang="0">
                    <a:pos x="24" y="3219"/>
                  </a:cxn>
                  <a:cxn ang="0">
                    <a:pos x="36" y="3513"/>
                  </a:cxn>
                  <a:cxn ang="0">
                    <a:pos x="59" y="3794"/>
                  </a:cxn>
                  <a:cxn ang="0">
                    <a:pos x="89" y="4058"/>
                  </a:cxn>
                  <a:cxn ang="0">
                    <a:pos x="125" y="4316"/>
                  </a:cxn>
                  <a:cxn ang="0">
                    <a:pos x="137" y="4316"/>
                  </a:cxn>
                  <a:cxn ang="0">
                    <a:pos x="101" y="4058"/>
                  </a:cxn>
                  <a:cxn ang="0">
                    <a:pos x="71" y="3794"/>
                  </a:cxn>
                  <a:cxn ang="0">
                    <a:pos x="48" y="3513"/>
                  </a:cxn>
                  <a:cxn ang="0">
                    <a:pos x="36" y="3225"/>
                  </a:cxn>
                  <a:cxn ang="0">
                    <a:pos x="24" y="2919"/>
                  </a:cxn>
                  <a:cxn ang="0">
                    <a:pos x="18" y="2608"/>
                  </a:cxn>
                  <a:cxn ang="0">
                    <a:pos x="12" y="2278"/>
                  </a:cxn>
                  <a:cxn ang="0">
                    <a:pos x="18" y="1942"/>
                  </a:cxn>
                  <a:cxn ang="0">
                    <a:pos x="18" y="1942"/>
                  </a:cxn>
                </a:cxnLst>
                <a:rect l="0" t="0" r="r" b="b"/>
                <a:pathLst>
                  <a:path w="149" h="4316">
                    <a:moveTo>
                      <a:pt x="18" y="1942"/>
                    </a:moveTo>
                    <a:lnTo>
                      <a:pt x="30" y="1630"/>
                    </a:lnTo>
                    <a:lnTo>
                      <a:pt x="42" y="1331"/>
                    </a:lnTo>
                    <a:lnTo>
                      <a:pt x="59" y="1055"/>
                    </a:lnTo>
                    <a:lnTo>
                      <a:pt x="77" y="791"/>
                    </a:lnTo>
                    <a:lnTo>
                      <a:pt x="83" y="671"/>
                    </a:lnTo>
                    <a:lnTo>
                      <a:pt x="95" y="557"/>
                    </a:lnTo>
                    <a:lnTo>
                      <a:pt x="107" y="444"/>
                    </a:lnTo>
                    <a:lnTo>
                      <a:pt x="113" y="342"/>
                    </a:lnTo>
                    <a:lnTo>
                      <a:pt x="125" y="246"/>
                    </a:lnTo>
                    <a:lnTo>
                      <a:pt x="131" y="156"/>
                    </a:lnTo>
                    <a:lnTo>
                      <a:pt x="143" y="72"/>
                    </a:lnTo>
                    <a:lnTo>
                      <a:pt x="149" y="0"/>
                    </a:lnTo>
                    <a:lnTo>
                      <a:pt x="137" y="0"/>
                    </a:lnTo>
                    <a:lnTo>
                      <a:pt x="131" y="72"/>
                    </a:lnTo>
                    <a:lnTo>
                      <a:pt x="119" y="156"/>
                    </a:lnTo>
                    <a:lnTo>
                      <a:pt x="113" y="246"/>
                    </a:lnTo>
                    <a:lnTo>
                      <a:pt x="101" y="342"/>
                    </a:lnTo>
                    <a:lnTo>
                      <a:pt x="95" y="444"/>
                    </a:lnTo>
                    <a:lnTo>
                      <a:pt x="83" y="557"/>
                    </a:lnTo>
                    <a:lnTo>
                      <a:pt x="71" y="671"/>
                    </a:lnTo>
                    <a:lnTo>
                      <a:pt x="65" y="791"/>
                    </a:lnTo>
                    <a:lnTo>
                      <a:pt x="48" y="1055"/>
                    </a:lnTo>
                    <a:lnTo>
                      <a:pt x="30" y="1331"/>
                    </a:lnTo>
                    <a:lnTo>
                      <a:pt x="18" y="1630"/>
                    </a:lnTo>
                    <a:lnTo>
                      <a:pt x="6" y="1942"/>
                    </a:lnTo>
                    <a:lnTo>
                      <a:pt x="0" y="2278"/>
                    </a:lnTo>
                    <a:lnTo>
                      <a:pt x="6" y="2602"/>
                    </a:lnTo>
                    <a:lnTo>
                      <a:pt x="12" y="2919"/>
                    </a:lnTo>
                    <a:lnTo>
                      <a:pt x="24" y="3219"/>
                    </a:lnTo>
                    <a:lnTo>
                      <a:pt x="36" y="3513"/>
                    </a:lnTo>
                    <a:lnTo>
                      <a:pt x="59" y="3794"/>
                    </a:lnTo>
                    <a:lnTo>
                      <a:pt x="89" y="4058"/>
                    </a:lnTo>
                    <a:lnTo>
                      <a:pt x="125" y="4316"/>
                    </a:lnTo>
                    <a:lnTo>
                      <a:pt x="137" y="4316"/>
                    </a:lnTo>
                    <a:lnTo>
                      <a:pt x="101" y="4058"/>
                    </a:lnTo>
                    <a:lnTo>
                      <a:pt x="71" y="3794"/>
                    </a:lnTo>
                    <a:lnTo>
                      <a:pt x="48" y="3513"/>
                    </a:lnTo>
                    <a:lnTo>
                      <a:pt x="36" y="3225"/>
                    </a:lnTo>
                    <a:lnTo>
                      <a:pt x="24" y="2919"/>
                    </a:lnTo>
                    <a:lnTo>
                      <a:pt x="18" y="2608"/>
                    </a:lnTo>
                    <a:lnTo>
                      <a:pt x="12" y="2278"/>
                    </a:lnTo>
                    <a:lnTo>
                      <a:pt x="18" y="1942"/>
                    </a:lnTo>
                    <a:lnTo>
                      <a:pt x="18" y="19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183" name="Freeform 15"/>
              <p:cNvSpPr>
                <a:spLocks/>
              </p:cNvSpPr>
              <p:nvPr userDrawn="1"/>
            </p:nvSpPr>
            <p:spPr bwMode="hidden">
              <a:xfrm>
                <a:off x="1967" y="0"/>
                <a:ext cx="300" cy="4316"/>
              </a:xfrm>
              <a:custGeom>
                <a:avLst/>
                <a:gdLst/>
                <a:ahLst/>
                <a:cxnLst>
                  <a:cxn ang="0">
                    <a:pos x="18" y="2062"/>
                  </a:cxn>
                  <a:cxn ang="0">
                    <a:pos x="30" y="1750"/>
                  </a:cxn>
                  <a:cxn ang="0">
                    <a:pos x="54" y="1451"/>
                  </a:cxn>
                  <a:cxn ang="0">
                    <a:pos x="84" y="1169"/>
                  </a:cxn>
                  <a:cxn ang="0">
                    <a:pos x="126" y="899"/>
                  </a:cxn>
                  <a:cxn ang="0">
                    <a:pos x="162" y="641"/>
                  </a:cxn>
                  <a:cxn ang="0">
                    <a:pos x="209" y="408"/>
                  </a:cxn>
                  <a:cxn ang="0">
                    <a:pos x="251" y="192"/>
                  </a:cxn>
                  <a:cxn ang="0">
                    <a:pos x="299" y="0"/>
                  </a:cxn>
                  <a:cxn ang="0">
                    <a:pos x="287" y="0"/>
                  </a:cxn>
                  <a:cxn ang="0">
                    <a:pos x="239" y="192"/>
                  </a:cxn>
                  <a:cxn ang="0">
                    <a:pos x="198" y="408"/>
                  </a:cxn>
                  <a:cxn ang="0">
                    <a:pos x="156" y="641"/>
                  </a:cxn>
                  <a:cxn ang="0">
                    <a:pos x="114" y="899"/>
                  </a:cxn>
                  <a:cxn ang="0">
                    <a:pos x="78" y="1169"/>
                  </a:cxn>
                  <a:cxn ang="0">
                    <a:pos x="48" y="1451"/>
                  </a:cxn>
                  <a:cxn ang="0">
                    <a:pos x="24" y="1750"/>
                  </a:cxn>
                  <a:cxn ang="0">
                    <a:pos x="6" y="2062"/>
                  </a:cxn>
                  <a:cxn ang="0">
                    <a:pos x="0" y="2374"/>
                  </a:cxn>
                  <a:cxn ang="0">
                    <a:pos x="12" y="2674"/>
                  </a:cxn>
                  <a:cxn ang="0">
                    <a:pos x="30" y="2973"/>
                  </a:cxn>
                  <a:cxn ang="0">
                    <a:pos x="54" y="3255"/>
                  </a:cxn>
                  <a:cxn ang="0">
                    <a:pos x="96" y="3537"/>
                  </a:cxn>
                  <a:cxn ang="0">
                    <a:pos x="144" y="3806"/>
                  </a:cxn>
                  <a:cxn ang="0">
                    <a:pos x="203" y="4064"/>
                  </a:cxn>
                  <a:cxn ang="0">
                    <a:pos x="275" y="4316"/>
                  </a:cxn>
                  <a:cxn ang="0">
                    <a:pos x="287" y="4316"/>
                  </a:cxn>
                  <a:cxn ang="0">
                    <a:pos x="215" y="4064"/>
                  </a:cxn>
                  <a:cxn ang="0">
                    <a:pos x="156" y="3806"/>
                  </a:cxn>
                  <a:cxn ang="0">
                    <a:pos x="108" y="3537"/>
                  </a:cxn>
                  <a:cxn ang="0">
                    <a:pos x="66" y="3261"/>
                  </a:cxn>
                  <a:cxn ang="0">
                    <a:pos x="42" y="2973"/>
                  </a:cxn>
                  <a:cxn ang="0">
                    <a:pos x="24" y="2680"/>
                  </a:cxn>
                  <a:cxn ang="0">
                    <a:pos x="12" y="2374"/>
                  </a:cxn>
                  <a:cxn ang="0">
                    <a:pos x="18" y="2062"/>
                  </a:cxn>
                  <a:cxn ang="0">
                    <a:pos x="18" y="2062"/>
                  </a:cxn>
                </a:cxnLst>
                <a:rect l="0" t="0" r="r" b="b"/>
                <a:pathLst>
                  <a:path w="299" h="4316">
                    <a:moveTo>
                      <a:pt x="18" y="2062"/>
                    </a:moveTo>
                    <a:lnTo>
                      <a:pt x="30" y="1750"/>
                    </a:lnTo>
                    <a:lnTo>
                      <a:pt x="54" y="1451"/>
                    </a:lnTo>
                    <a:lnTo>
                      <a:pt x="84" y="1169"/>
                    </a:lnTo>
                    <a:lnTo>
                      <a:pt x="126" y="899"/>
                    </a:lnTo>
                    <a:lnTo>
                      <a:pt x="162" y="641"/>
                    </a:lnTo>
                    <a:lnTo>
                      <a:pt x="209" y="408"/>
                    </a:lnTo>
                    <a:lnTo>
                      <a:pt x="251" y="192"/>
                    </a:lnTo>
                    <a:lnTo>
                      <a:pt x="299" y="0"/>
                    </a:lnTo>
                    <a:lnTo>
                      <a:pt x="287" y="0"/>
                    </a:lnTo>
                    <a:lnTo>
                      <a:pt x="239" y="192"/>
                    </a:lnTo>
                    <a:lnTo>
                      <a:pt x="198" y="408"/>
                    </a:lnTo>
                    <a:lnTo>
                      <a:pt x="156" y="641"/>
                    </a:lnTo>
                    <a:lnTo>
                      <a:pt x="114" y="899"/>
                    </a:lnTo>
                    <a:lnTo>
                      <a:pt x="78" y="1169"/>
                    </a:lnTo>
                    <a:lnTo>
                      <a:pt x="48" y="1451"/>
                    </a:lnTo>
                    <a:lnTo>
                      <a:pt x="24" y="1750"/>
                    </a:lnTo>
                    <a:lnTo>
                      <a:pt x="6" y="2062"/>
                    </a:lnTo>
                    <a:lnTo>
                      <a:pt x="0" y="2374"/>
                    </a:lnTo>
                    <a:lnTo>
                      <a:pt x="12" y="2674"/>
                    </a:lnTo>
                    <a:lnTo>
                      <a:pt x="30" y="2973"/>
                    </a:lnTo>
                    <a:lnTo>
                      <a:pt x="54" y="3255"/>
                    </a:lnTo>
                    <a:lnTo>
                      <a:pt x="96" y="3537"/>
                    </a:lnTo>
                    <a:lnTo>
                      <a:pt x="144" y="3806"/>
                    </a:lnTo>
                    <a:lnTo>
                      <a:pt x="203" y="4064"/>
                    </a:lnTo>
                    <a:lnTo>
                      <a:pt x="275" y="4316"/>
                    </a:lnTo>
                    <a:lnTo>
                      <a:pt x="287" y="4316"/>
                    </a:lnTo>
                    <a:lnTo>
                      <a:pt x="215" y="4064"/>
                    </a:lnTo>
                    <a:lnTo>
                      <a:pt x="156" y="3806"/>
                    </a:lnTo>
                    <a:lnTo>
                      <a:pt x="108" y="3537"/>
                    </a:lnTo>
                    <a:lnTo>
                      <a:pt x="66" y="3261"/>
                    </a:lnTo>
                    <a:lnTo>
                      <a:pt x="42" y="2973"/>
                    </a:lnTo>
                    <a:lnTo>
                      <a:pt x="24" y="2680"/>
                    </a:lnTo>
                    <a:lnTo>
                      <a:pt x="12" y="2374"/>
                    </a:lnTo>
                    <a:lnTo>
                      <a:pt x="18" y="2062"/>
                    </a:lnTo>
                    <a:lnTo>
                      <a:pt x="18" y="206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184" name="Freeform 16"/>
              <p:cNvSpPr>
                <a:spLocks/>
              </p:cNvSpPr>
              <p:nvPr userDrawn="1"/>
            </p:nvSpPr>
            <p:spPr bwMode="hidden">
              <a:xfrm>
                <a:off x="1566" y="0"/>
                <a:ext cx="425" cy="4316"/>
              </a:xfrm>
              <a:custGeom>
                <a:avLst/>
                <a:gdLst/>
                <a:ahLst/>
                <a:cxnLst>
                  <a:cxn ang="0">
                    <a:pos x="424" y="0"/>
                  </a:cxn>
                  <a:cxn ang="0">
                    <a:pos x="412" y="0"/>
                  </a:cxn>
                  <a:cxn ang="0">
                    <a:pos x="316" y="222"/>
                  </a:cxn>
                  <a:cxn ang="0">
                    <a:pos x="239" y="462"/>
                  </a:cxn>
                  <a:cxn ang="0">
                    <a:pos x="167" y="707"/>
                  </a:cxn>
                  <a:cxn ang="0">
                    <a:pos x="107" y="971"/>
                  </a:cxn>
                  <a:cxn ang="0">
                    <a:pos x="65" y="1247"/>
                  </a:cxn>
                  <a:cxn ang="0">
                    <a:pos x="29" y="1529"/>
                  </a:cxn>
                  <a:cxn ang="0">
                    <a:pos x="6" y="1822"/>
                  </a:cxn>
                  <a:cxn ang="0">
                    <a:pos x="0" y="2122"/>
                  </a:cxn>
                  <a:cxn ang="0">
                    <a:pos x="6" y="2404"/>
                  </a:cxn>
                  <a:cxn ang="0">
                    <a:pos x="24" y="2686"/>
                  </a:cxn>
                  <a:cxn ang="0">
                    <a:pos x="47" y="2961"/>
                  </a:cxn>
                  <a:cxn ang="0">
                    <a:pos x="89" y="3243"/>
                  </a:cxn>
                  <a:cxn ang="0">
                    <a:pos x="137" y="3519"/>
                  </a:cxn>
                  <a:cxn ang="0">
                    <a:pos x="197" y="3788"/>
                  </a:cxn>
                  <a:cxn ang="0">
                    <a:pos x="269" y="4058"/>
                  </a:cxn>
                  <a:cxn ang="0">
                    <a:pos x="346" y="4316"/>
                  </a:cxn>
                  <a:cxn ang="0">
                    <a:pos x="358" y="4316"/>
                  </a:cxn>
                  <a:cxn ang="0">
                    <a:pos x="281" y="4058"/>
                  </a:cxn>
                  <a:cxn ang="0">
                    <a:pos x="209" y="3788"/>
                  </a:cxn>
                  <a:cxn ang="0">
                    <a:pos x="149" y="3519"/>
                  </a:cxn>
                  <a:cxn ang="0">
                    <a:pos x="101" y="3243"/>
                  </a:cxn>
                  <a:cxn ang="0">
                    <a:pos x="59" y="2961"/>
                  </a:cxn>
                  <a:cxn ang="0">
                    <a:pos x="35" y="2686"/>
                  </a:cxn>
                  <a:cxn ang="0">
                    <a:pos x="18" y="2404"/>
                  </a:cxn>
                  <a:cxn ang="0">
                    <a:pos x="12" y="2122"/>
                  </a:cxn>
                  <a:cxn ang="0">
                    <a:pos x="18" y="1822"/>
                  </a:cxn>
                  <a:cxn ang="0">
                    <a:pos x="41" y="1529"/>
                  </a:cxn>
                  <a:cxn ang="0">
                    <a:pos x="71" y="1247"/>
                  </a:cxn>
                  <a:cxn ang="0">
                    <a:pos x="119" y="971"/>
                  </a:cxn>
                  <a:cxn ang="0">
                    <a:pos x="179" y="707"/>
                  </a:cxn>
                  <a:cxn ang="0">
                    <a:pos x="245" y="462"/>
                  </a:cxn>
                  <a:cxn ang="0">
                    <a:pos x="328" y="222"/>
                  </a:cxn>
                  <a:cxn ang="0">
                    <a:pos x="424" y="0"/>
                  </a:cxn>
                  <a:cxn ang="0">
                    <a:pos x="424" y="0"/>
                  </a:cxn>
                </a:cxnLst>
                <a:rect l="0" t="0" r="r" b="b"/>
                <a:pathLst>
                  <a:path w="424" h="4316">
                    <a:moveTo>
                      <a:pt x="424" y="0"/>
                    </a:moveTo>
                    <a:lnTo>
                      <a:pt x="412" y="0"/>
                    </a:lnTo>
                    <a:lnTo>
                      <a:pt x="316" y="222"/>
                    </a:lnTo>
                    <a:lnTo>
                      <a:pt x="239" y="462"/>
                    </a:lnTo>
                    <a:lnTo>
                      <a:pt x="167" y="707"/>
                    </a:lnTo>
                    <a:lnTo>
                      <a:pt x="107" y="971"/>
                    </a:lnTo>
                    <a:lnTo>
                      <a:pt x="65" y="1247"/>
                    </a:lnTo>
                    <a:lnTo>
                      <a:pt x="29" y="1529"/>
                    </a:lnTo>
                    <a:lnTo>
                      <a:pt x="6" y="1822"/>
                    </a:lnTo>
                    <a:lnTo>
                      <a:pt x="0" y="2122"/>
                    </a:lnTo>
                    <a:lnTo>
                      <a:pt x="6" y="2404"/>
                    </a:lnTo>
                    <a:lnTo>
                      <a:pt x="24" y="2686"/>
                    </a:lnTo>
                    <a:lnTo>
                      <a:pt x="47" y="2961"/>
                    </a:lnTo>
                    <a:lnTo>
                      <a:pt x="89" y="3243"/>
                    </a:lnTo>
                    <a:lnTo>
                      <a:pt x="137" y="3519"/>
                    </a:lnTo>
                    <a:lnTo>
                      <a:pt x="197" y="3788"/>
                    </a:lnTo>
                    <a:lnTo>
                      <a:pt x="269" y="4058"/>
                    </a:lnTo>
                    <a:lnTo>
                      <a:pt x="346" y="4316"/>
                    </a:lnTo>
                    <a:lnTo>
                      <a:pt x="358" y="4316"/>
                    </a:lnTo>
                    <a:lnTo>
                      <a:pt x="281" y="4058"/>
                    </a:lnTo>
                    <a:lnTo>
                      <a:pt x="209" y="3788"/>
                    </a:lnTo>
                    <a:lnTo>
                      <a:pt x="149" y="3519"/>
                    </a:lnTo>
                    <a:lnTo>
                      <a:pt x="101" y="3243"/>
                    </a:lnTo>
                    <a:lnTo>
                      <a:pt x="59" y="2961"/>
                    </a:lnTo>
                    <a:lnTo>
                      <a:pt x="35" y="2686"/>
                    </a:lnTo>
                    <a:lnTo>
                      <a:pt x="18" y="2404"/>
                    </a:lnTo>
                    <a:lnTo>
                      <a:pt x="12" y="2122"/>
                    </a:lnTo>
                    <a:lnTo>
                      <a:pt x="18" y="1822"/>
                    </a:lnTo>
                    <a:lnTo>
                      <a:pt x="41" y="1529"/>
                    </a:lnTo>
                    <a:lnTo>
                      <a:pt x="71" y="1247"/>
                    </a:lnTo>
                    <a:lnTo>
                      <a:pt x="119" y="971"/>
                    </a:lnTo>
                    <a:lnTo>
                      <a:pt x="179" y="707"/>
                    </a:lnTo>
                    <a:lnTo>
                      <a:pt x="245" y="462"/>
                    </a:lnTo>
                    <a:lnTo>
                      <a:pt x="328" y="222"/>
                    </a:lnTo>
                    <a:lnTo>
                      <a:pt x="424" y="0"/>
                    </a:lnTo>
                    <a:lnTo>
                      <a:pt x="4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185" name="Freeform 17"/>
              <p:cNvSpPr>
                <a:spLocks/>
              </p:cNvSpPr>
              <p:nvPr userDrawn="1"/>
            </p:nvSpPr>
            <p:spPr bwMode="hidden">
              <a:xfrm>
                <a:off x="1128" y="0"/>
                <a:ext cx="575" cy="4316"/>
              </a:xfrm>
              <a:custGeom>
                <a:avLst/>
                <a:gdLst/>
                <a:ahLst/>
                <a:cxnLst>
                  <a:cxn ang="0">
                    <a:pos x="12" y="2146"/>
                  </a:cxn>
                  <a:cxn ang="0">
                    <a:pos x="24" y="1846"/>
                  </a:cxn>
                  <a:cxn ang="0">
                    <a:pos x="54" y="1559"/>
                  </a:cxn>
                  <a:cxn ang="0">
                    <a:pos x="96" y="1277"/>
                  </a:cxn>
                  <a:cxn ang="0">
                    <a:pos x="162" y="1001"/>
                  </a:cxn>
                  <a:cxn ang="0">
                    <a:pos x="239" y="731"/>
                  </a:cxn>
                  <a:cxn ang="0">
                    <a:pos x="335" y="480"/>
                  </a:cxn>
                  <a:cxn ang="0">
                    <a:pos x="449" y="234"/>
                  </a:cxn>
                  <a:cxn ang="0">
                    <a:pos x="574" y="0"/>
                  </a:cxn>
                  <a:cxn ang="0">
                    <a:pos x="562" y="0"/>
                  </a:cxn>
                  <a:cxn ang="0">
                    <a:pos x="437" y="234"/>
                  </a:cxn>
                  <a:cxn ang="0">
                    <a:pos x="323" y="480"/>
                  </a:cxn>
                  <a:cxn ang="0">
                    <a:pos x="227" y="737"/>
                  </a:cxn>
                  <a:cxn ang="0">
                    <a:pos x="150" y="1001"/>
                  </a:cxn>
                  <a:cxn ang="0">
                    <a:pos x="84" y="1277"/>
                  </a:cxn>
                  <a:cxn ang="0">
                    <a:pos x="42" y="1559"/>
                  </a:cxn>
                  <a:cxn ang="0">
                    <a:pos x="12" y="1852"/>
                  </a:cxn>
                  <a:cxn ang="0">
                    <a:pos x="0" y="2146"/>
                  </a:cxn>
                  <a:cxn ang="0">
                    <a:pos x="6" y="2434"/>
                  </a:cxn>
                  <a:cxn ang="0">
                    <a:pos x="30" y="2715"/>
                  </a:cxn>
                  <a:cxn ang="0">
                    <a:pos x="66" y="2997"/>
                  </a:cxn>
                  <a:cxn ang="0">
                    <a:pos x="120" y="3273"/>
                  </a:cxn>
                  <a:cxn ang="0">
                    <a:pos x="191" y="3549"/>
                  </a:cxn>
                  <a:cxn ang="0">
                    <a:pos x="275" y="3812"/>
                  </a:cxn>
                  <a:cxn ang="0">
                    <a:pos x="371" y="4070"/>
                  </a:cxn>
                  <a:cxn ang="0">
                    <a:pos x="484" y="4316"/>
                  </a:cxn>
                  <a:cxn ang="0">
                    <a:pos x="496" y="4316"/>
                  </a:cxn>
                  <a:cxn ang="0">
                    <a:pos x="383" y="4070"/>
                  </a:cxn>
                  <a:cxn ang="0">
                    <a:pos x="287" y="3812"/>
                  </a:cxn>
                  <a:cxn ang="0">
                    <a:pos x="203" y="3549"/>
                  </a:cxn>
                  <a:cxn ang="0">
                    <a:pos x="132" y="3273"/>
                  </a:cxn>
                  <a:cxn ang="0">
                    <a:pos x="78" y="2997"/>
                  </a:cxn>
                  <a:cxn ang="0">
                    <a:pos x="42" y="2715"/>
                  </a:cxn>
                  <a:cxn ang="0">
                    <a:pos x="18" y="2434"/>
                  </a:cxn>
                  <a:cxn ang="0">
                    <a:pos x="12" y="2146"/>
                  </a:cxn>
                  <a:cxn ang="0">
                    <a:pos x="12" y="2146"/>
                  </a:cxn>
                </a:cxnLst>
                <a:rect l="0" t="0" r="r" b="b"/>
                <a:pathLst>
                  <a:path w="574" h="4316">
                    <a:moveTo>
                      <a:pt x="12" y="2146"/>
                    </a:moveTo>
                    <a:lnTo>
                      <a:pt x="24" y="1846"/>
                    </a:lnTo>
                    <a:lnTo>
                      <a:pt x="54" y="1559"/>
                    </a:lnTo>
                    <a:lnTo>
                      <a:pt x="96" y="1277"/>
                    </a:lnTo>
                    <a:lnTo>
                      <a:pt x="162" y="1001"/>
                    </a:lnTo>
                    <a:lnTo>
                      <a:pt x="239" y="731"/>
                    </a:lnTo>
                    <a:lnTo>
                      <a:pt x="335" y="480"/>
                    </a:lnTo>
                    <a:lnTo>
                      <a:pt x="449" y="234"/>
                    </a:lnTo>
                    <a:lnTo>
                      <a:pt x="574" y="0"/>
                    </a:lnTo>
                    <a:lnTo>
                      <a:pt x="562" y="0"/>
                    </a:lnTo>
                    <a:lnTo>
                      <a:pt x="437" y="234"/>
                    </a:lnTo>
                    <a:lnTo>
                      <a:pt x="323" y="480"/>
                    </a:lnTo>
                    <a:lnTo>
                      <a:pt x="227" y="737"/>
                    </a:lnTo>
                    <a:lnTo>
                      <a:pt x="150" y="1001"/>
                    </a:lnTo>
                    <a:lnTo>
                      <a:pt x="84" y="1277"/>
                    </a:lnTo>
                    <a:lnTo>
                      <a:pt x="42" y="1559"/>
                    </a:lnTo>
                    <a:lnTo>
                      <a:pt x="12" y="1852"/>
                    </a:lnTo>
                    <a:lnTo>
                      <a:pt x="0" y="2146"/>
                    </a:lnTo>
                    <a:lnTo>
                      <a:pt x="6" y="2434"/>
                    </a:lnTo>
                    <a:lnTo>
                      <a:pt x="30" y="2715"/>
                    </a:lnTo>
                    <a:lnTo>
                      <a:pt x="66" y="2997"/>
                    </a:lnTo>
                    <a:lnTo>
                      <a:pt x="120" y="3273"/>
                    </a:lnTo>
                    <a:lnTo>
                      <a:pt x="191" y="3549"/>
                    </a:lnTo>
                    <a:lnTo>
                      <a:pt x="275" y="3812"/>
                    </a:lnTo>
                    <a:lnTo>
                      <a:pt x="371" y="4070"/>
                    </a:lnTo>
                    <a:lnTo>
                      <a:pt x="484" y="4316"/>
                    </a:lnTo>
                    <a:lnTo>
                      <a:pt x="496" y="4316"/>
                    </a:lnTo>
                    <a:lnTo>
                      <a:pt x="383" y="4070"/>
                    </a:lnTo>
                    <a:lnTo>
                      <a:pt x="287" y="3812"/>
                    </a:lnTo>
                    <a:lnTo>
                      <a:pt x="203" y="3549"/>
                    </a:lnTo>
                    <a:lnTo>
                      <a:pt x="132" y="3273"/>
                    </a:lnTo>
                    <a:lnTo>
                      <a:pt x="78" y="2997"/>
                    </a:lnTo>
                    <a:lnTo>
                      <a:pt x="42" y="2715"/>
                    </a:lnTo>
                    <a:lnTo>
                      <a:pt x="18" y="2434"/>
                    </a:lnTo>
                    <a:lnTo>
                      <a:pt x="12" y="2146"/>
                    </a:lnTo>
                    <a:lnTo>
                      <a:pt x="12" y="214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186" name="Freeform 18"/>
              <p:cNvSpPr>
                <a:spLocks/>
              </p:cNvSpPr>
              <p:nvPr userDrawn="1"/>
            </p:nvSpPr>
            <p:spPr bwMode="hidden">
              <a:xfrm>
                <a:off x="702" y="0"/>
                <a:ext cx="737" cy="4316"/>
              </a:xfrm>
              <a:custGeom>
                <a:avLst/>
                <a:gdLst/>
                <a:ahLst/>
                <a:cxnLst>
                  <a:cxn ang="0">
                    <a:pos x="12" y="2098"/>
                  </a:cxn>
                  <a:cxn ang="0">
                    <a:pos x="29" y="1798"/>
                  </a:cxn>
                  <a:cxn ang="0">
                    <a:pos x="71" y="1505"/>
                  </a:cxn>
                  <a:cxn ang="0">
                    <a:pos x="131" y="1223"/>
                  </a:cxn>
                  <a:cxn ang="0">
                    <a:pos x="215" y="941"/>
                  </a:cxn>
                  <a:cxn ang="0">
                    <a:pos x="316" y="689"/>
                  </a:cxn>
                  <a:cxn ang="0">
                    <a:pos x="442" y="444"/>
                  </a:cxn>
                  <a:cxn ang="0">
                    <a:pos x="580" y="216"/>
                  </a:cxn>
                  <a:cxn ang="0">
                    <a:pos x="735" y="0"/>
                  </a:cxn>
                  <a:cxn ang="0">
                    <a:pos x="723" y="0"/>
                  </a:cxn>
                  <a:cxn ang="0">
                    <a:pos x="568" y="210"/>
                  </a:cxn>
                  <a:cxn ang="0">
                    <a:pos x="430" y="438"/>
                  </a:cxn>
                  <a:cxn ang="0">
                    <a:pos x="311" y="683"/>
                  </a:cxn>
                  <a:cxn ang="0">
                    <a:pos x="209" y="941"/>
                  </a:cxn>
                  <a:cxn ang="0">
                    <a:pos x="125" y="1217"/>
                  </a:cxn>
                  <a:cxn ang="0">
                    <a:pos x="59" y="1505"/>
                  </a:cxn>
                  <a:cxn ang="0">
                    <a:pos x="18" y="1798"/>
                  </a:cxn>
                  <a:cxn ang="0">
                    <a:pos x="0" y="2098"/>
                  </a:cxn>
                  <a:cxn ang="0">
                    <a:pos x="6" y="2404"/>
                  </a:cxn>
                  <a:cxn ang="0">
                    <a:pos x="29" y="2709"/>
                  </a:cxn>
                  <a:cxn ang="0">
                    <a:pos x="77" y="3015"/>
                  </a:cxn>
                  <a:cxn ang="0">
                    <a:pos x="149" y="3315"/>
                  </a:cxn>
                  <a:cxn ang="0">
                    <a:pos x="227" y="3573"/>
                  </a:cxn>
                  <a:cxn ang="0">
                    <a:pos x="316" y="3824"/>
                  </a:cxn>
                  <a:cxn ang="0">
                    <a:pos x="424" y="4076"/>
                  </a:cxn>
                  <a:cxn ang="0">
                    <a:pos x="544" y="4316"/>
                  </a:cxn>
                  <a:cxn ang="0">
                    <a:pos x="556" y="4316"/>
                  </a:cxn>
                  <a:cxn ang="0">
                    <a:pos x="436" y="4076"/>
                  </a:cxn>
                  <a:cxn ang="0">
                    <a:pos x="328" y="3824"/>
                  </a:cxn>
                  <a:cxn ang="0">
                    <a:pos x="239" y="3573"/>
                  </a:cxn>
                  <a:cxn ang="0">
                    <a:pos x="161" y="3315"/>
                  </a:cxn>
                  <a:cxn ang="0">
                    <a:pos x="89" y="3015"/>
                  </a:cxn>
                  <a:cxn ang="0">
                    <a:pos x="41" y="2709"/>
                  </a:cxn>
                  <a:cxn ang="0">
                    <a:pos x="18" y="2404"/>
                  </a:cxn>
                  <a:cxn ang="0">
                    <a:pos x="12" y="2098"/>
                  </a:cxn>
                  <a:cxn ang="0">
                    <a:pos x="12" y="2098"/>
                  </a:cxn>
                </a:cxnLst>
                <a:rect l="0" t="0" r="r" b="b"/>
                <a:pathLst>
                  <a:path w="735" h="4316">
                    <a:moveTo>
                      <a:pt x="12" y="2098"/>
                    </a:moveTo>
                    <a:lnTo>
                      <a:pt x="29" y="1798"/>
                    </a:lnTo>
                    <a:lnTo>
                      <a:pt x="71" y="1505"/>
                    </a:lnTo>
                    <a:lnTo>
                      <a:pt x="131" y="1223"/>
                    </a:lnTo>
                    <a:lnTo>
                      <a:pt x="215" y="941"/>
                    </a:lnTo>
                    <a:lnTo>
                      <a:pt x="316" y="689"/>
                    </a:lnTo>
                    <a:lnTo>
                      <a:pt x="442" y="444"/>
                    </a:lnTo>
                    <a:lnTo>
                      <a:pt x="580" y="216"/>
                    </a:lnTo>
                    <a:lnTo>
                      <a:pt x="735" y="0"/>
                    </a:lnTo>
                    <a:lnTo>
                      <a:pt x="723" y="0"/>
                    </a:lnTo>
                    <a:lnTo>
                      <a:pt x="568" y="210"/>
                    </a:lnTo>
                    <a:lnTo>
                      <a:pt x="430" y="438"/>
                    </a:lnTo>
                    <a:lnTo>
                      <a:pt x="311" y="683"/>
                    </a:lnTo>
                    <a:lnTo>
                      <a:pt x="209" y="941"/>
                    </a:lnTo>
                    <a:lnTo>
                      <a:pt x="125" y="1217"/>
                    </a:lnTo>
                    <a:lnTo>
                      <a:pt x="59" y="1505"/>
                    </a:lnTo>
                    <a:lnTo>
                      <a:pt x="18" y="1798"/>
                    </a:lnTo>
                    <a:lnTo>
                      <a:pt x="0" y="2098"/>
                    </a:lnTo>
                    <a:lnTo>
                      <a:pt x="6" y="2404"/>
                    </a:lnTo>
                    <a:lnTo>
                      <a:pt x="29" y="2709"/>
                    </a:lnTo>
                    <a:lnTo>
                      <a:pt x="77" y="3015"/>
                    </a:lnTo>
                    <a:lnTo>
                      <a:pt x="149" y="3315"/>
                    </a:lnTo>
                    <a:lnTo>
                      <a:pt x="227" y="3573"/>
                    </a:lnTo>
                    <a:lnTo>
                      <a:pt x="316" y="3824"/>
                    </a:lnTo>
                    <a:lnTo>
                      <a:pt x="424" y="4076"/>
                    </a:lnTo>
                    <a:lnTo>
                      <a:pt x="544" y="4316"/>
                    </a:lnTo>
                    <a:lnTo>
                      <a:pt x="556" y="4316"/>
                    </a:lnTo>
                    <a:lnTo>
                      <a:pt x="436" y="4076"/>
                    </a:lnTo>
                    <a:lnTo>
                      <a:pt x="328" y="3824"/>
                    </a:lnTo>
                    <a:lnTo>
                      <a:pt x="239" y="3573"/>
                    </a:lnTo>
                    <a:lnTo>
                      <a:pt x="161" y="3315"/>
                    </a:lnTo>
                    <a:lnTo>
                      <a:pt x="89" y="3015"/>
                    </a:lnTo>
                    <a:lnTo>
                      <a:pt x="41" y="2709"/>
                    </a:lnTo>
                    <a:lnTo>
                      <a:pt x="18" y="2404"/>
                    </a:lnTo>
                    <a:lnTo>
                      <a:pt x="12" y="2098"/>
                    </a:lnTo>
                    <a:lnTo>
                      <a:pt x="12" y="209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187" name="Freeform 19"/>
              <p:cNvSpPr>
                <a:spLocks/>
              </p:cNvSpPr>
              <p:nvPr userDrawn="1"/>
            </p:nvSpPr>
            <p:spPr bwMode="hidden">
              <a:xfrm>
                <a:off x="288" y="0"/>
                <a:ext cx="840" cy="4316"/>
              </a:xfrm>
              <a:custGeom>
                <a:avLst/>
                <a:gdLst/>
                <a:ahLst/>
                <a:cxnLst>
                  <a:cxn ang="0">
                    <a:pos x="18" y="1948"/>
                  </a:cxn>
                  <a:cxn ang="0">
                    <a:pos x="48" y="1708"/>
                  </a:cxn>
                  <a:cxn ang="0">
                    <a:pos x="96" y="1475"/>
                  </a:cxn>
                  <a:cxn ang="0">
                    <a:pos x="161" y="1235"/>
                  </a:cxn>
                  <a:cxn ang="0">
                    <a:pos x="251" y="995"/>
                  </a:cxn>
                  <a:cxn ang="0">
                    <a:pos x="365" y="755"/>
                  </a:cxn>
                  <a:cxn ang="0">
                    <a:pos x="496" y="510"/>
                  </a:cxn>
                  <a:cxn ang="0">
                    <a:pos x="658" y="258"/>
                  </a:cxn>
                  <a:cxn ang="0">
                    <a:pos x="741" y="132"/>
                  </a:cxn>
                  <a:cxn ang="0">
                    <a:pos x="837" y="0"/>
                  </a:cxn>
                  <a:cxn ang="0">
                    <a:pos x="825" y="0"/>
                  </a:cxn>
                  <a:cxn ang="0">
                    <a:pos x="729" y="132"/>
                  </a:cxn>
                  <a:cxn ang="0">
                    <a:pos x="640" y="258"/>
                  </a:cxn>
                  <a:cxn ang="0">
                    <a:pos x="562" y="384"/>
                  </a:cxn>
                  <a:cxn ang="0">
                    <a:pos x="484" y="510"/>
                  </a:cxn>
                  <a:cxn ang="0">
                    <a:pos x="353" y="755"/>
                  </a:cxn>
                  <a:cxn ang="0">
                    <a:pos x="239" y="995"/>
                  </a:cxn>
                  <a:cxn ang="0">
                    <a:pos x="150" y="1235"/>
                  </a:cxn>
                  <a:cxn ang="0">
                    <a:pos x="84" y="1469"/>
                  </a:cxn>
                  <a:cxn ang="0">
                    <a:pos x="36" y="1702"/>
                  </a:cxn>
                  <a:cxn ang="0">
                    <a:pos x="6" y="1942"/>
                  </a:cxn>
                  <a:cxn ang="0">
                    <a:pos x="0" y="2200"/>
                  </a:cxn>
                  <a:cxn ang="0">
                    <a:pos x="12" y="2470"/>
                  </a:cxn>
                  <a:cxn ang="0">
                    <a:pos x="48" y="2739"/>
                  </a:cxn>
                  <a:cxn ang="0">
                    <a:pos x="114" y="3027"/>
                  </a:cxn>
                  <a:cxn ang="0">
                    <a:pos x="150" y="3171"/>
                  </a:cxn>
                  <a:cxn ang="0">
                    <a:pos x="197" y="3321"/>
                  </a:cxn>
                  <a:cxn ang="0">
                    <a:pos x="245" y="3477"/>
                  </a:cxn>
                  <a:cxn ang="0">
                    <a:pos x="305" y="3639"/>
                  </a:cxn>
                  <a:cxn ang="0">
                    <a:pos x="365" y="3800"/>
                  </a:cxn>
                  <a:cxn ang="0">
                    <a:pos x="437" y="3968"/>
                  </a:cxn>
                  <a:cxn ang="0">
                    <a:pos x="508" y="4136"/>
                  </a:cxn>
                  <a:cxn ang="0">
                    <a:pos x="592" y="4316"/>
                  </a:cxn>
                  <a:cxn ang="0">
                    <a:pos x="604" y="4316"/>
                  </a:cxn>
                  <a:cxn ang="0">
                    <a:pos x="520" y="4136"/>
                  </a:cxn>
                  <a:cxn ang="0">
                    <a:pos x="448" y="3968"/>
                  </a:cxn>
                  <a:cxn ang="0">
                    <a:pos x="377" y="3800"/>
                  </a:cxn>
                  <a:cxn ang="0">
                    <a:pos x="317" y="3639"/>
                  </a:cxn>
                  <a:cxn ang="0">
                    <a:pos x="257" y="3477"/>
                  </a:cxn>
                  <a:cxn ang="0">
                    <a:pos x="209" y="3327"/>
                  </a:cxn>
                  <a:cxn ang="0">
                    <a:pos x="161" y="3171"/>
                  </a:cxn>
                  <a:cxn ang="0">
                    <a:pos x="126" y="3027"/>
                  </a:cxn>
                  <a:cxn ang="0">
                    <a:pos x="60" y="2739"/>
                  </a:cxn>
                  <a:cxn ang="0">
                    <a:pos x="24" y="2470"/>
                  </a:cxn>
                  <a:cxn ang="0">
                    <a:pos x="12" y="2206"/>
                  </a:cxn>
                  <a:cxn ang="0">
                    <a:pos x="18" y="1948"/>
                  </a:cxn>
                  <a:cxn ang="0">
                    <a:pos x="18" y="1948"/>
                  </a:cxn>
                </a:cxnLst>
                <a:rect l="0" t="0" r="r" b="b"/>
                <a:pathLst>
                  <a:path w="837" h="4316">
                    <a:moveTo>
                      <a:pt x="18" y="1948"/>
                    </a:moveTo>
                    <a:lnTo>
                      <a:pt x="48" y="1708"/>
                    </a:lnTo>
                    <a:lnTo>
                      <a:pt x="96" y="1475"/>
                    </a:lnTo>
                    <a:lnTo>
                      <a:pt x="161" y="1235"/>
                    </a:lnTo>
                    <a:lnTo>
                      <a:pt x="251" y="995"/>
                    </a:lnTo>
                    <a:lnTo>
                      <a:pt x="365" y="755"/>
                    </a:lnTo>
                    <a:lnTo>
                      <a:pt x="496" y="510"/>
                    </a:lnTo>
                    <a:lnTo>
                      <a:pt x="658" y="258"/>
                    </a:lnTo>
                    <a:lnTo>
                      <a:pt x="741" y="132"/>
                    </a:lnTo>
                    <a:lnTo>
                      <a:pt x="837" y="0"/>
                    </a:lnTo>
                    <a:lnTo>
                      <a:pt x="825" y="0"/>
                    </a:lnTo>
                    <a:lnTo>
                      <a:pt x="729" y="132"/>
                    </a:lnTo>
                    <a:lnTo>
                      <a:pt x="640" y="258"/>
                    </a:lnTo>
                    <a:lnTo>
                      <a:pt x="562" y="384"/>
                    </a:lnTo>
                    <a:lnTo>
                      <a:pt x="484" y="510"/>
                    </a:lnTo>
                    <a:lnTo>
                      <a:pt x="353" y="755"/>
                    </a:lnTo>
                    <a:lnTo>
                      <a:pt x="239" y="995"/>
                    </a:lnTo>
                    <a:lnTo>
                      <a:pt x="150" y="1235"/>
                    </a:lnTo>
                    <a:lnTo>
                      <a:pt x="84" y="1469"/>
                    </a:lnTo>
                    <a:lnTo>
                      <a:pt x="36" y="1702"/>
                    </a:lnTo>
                    <a:lnTo>
                      <a:pt x="6" y="1942"/>
                    </a:lnTo>
                    <a:lnTo>
                      <a:pt x="0" y="2200"/>
                    </a:lnTo>
                    <a:lnTo>
                      <a:pt x="12" y="2470"/>
                    </a:lnTo>
                    <a:lnTo>
                      <a:pt x="48" y="2739"/>
                    </a:lnTo>
                    <a:lnTo>
                      <a:pt x="114" y="3027"/>
                    </a:lnTo>
                    <a:lnTo>
                      <a:pt x="150" y="3171"/>
                    </a:lnTo>
                    <a:lnTo>
                      <a:pt x="197" y="3321"/>
                    </a:lnTo>
                    <a:lnTo>
                      <a:pt x="245" y="3477"/>
                    </a:lnTo>
                    <a:lnTo>
                      <a:pt x="305" y="3639"/>
                    </a:lnTo>
                    <a:lnTo>
                      <a:pt x="365" y="3800"/>
                    </a:lnTo>
                    <a:lnTo>
                      <a:pt x="437" y="3968"/>
                    </a:lnTo>
                    <a:lnTo>
                      <a:pt x="508" y="4136"/>
                    </a:lnTo>
                    <a:lnTo>
                      <a:pt x="592" y="4316"/>
                    </a:lnTo>
                    <a:lnTo>
                      <a:pt x="604" y="4316"/>
                    </a:lnTo>
                    <a:lnTo>
                      <a:pt x="520" y="4136"/>
                    </a:lnTo>
                    <a:lnTo>
                      <a:pt x="448" y="3968"/>
                    </a:lnTo>
                    <a:lnTo>
                      <a:pt x="377" y="3800"/>
                    </a:lnTo>
                    <a:lnTo>
                      <a:pt x="317" y="3639"/>
                    </a:lnTo>
                    <a:lnTo>
                      <a:pt x="257" y="3477"/>
                    </a:lnTo>
                    <a:lnTo>
                      <a:pt x="209" y="3327"/>
                    </a:lnTo>
                    <a:lnTo>
                      <a:pt x="161" y="3171"/>
                    </a:lnTo>
                    <a:lnTo>
                      <a:pt x="126" y="3027"/>
                    </a:lnTo>
                    <a:lnTo>
                      <a:pt x="60" y="2739"/>
                    </a:lnTo>
                    <a:lnTo>
                      <a:pt x="24" y="2470"/>
                    </a:lnTo>
                    <a:lnTo>
                      <a:pt x="12" y="2206"/>
                    </a:lnTo>
                    <a:lnTo>
                      <a:pt x="18" y="1948"/>
                    </a:lnTo>
                    <a:lnTo>
                      <a:pt x="18" y="194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7188" name="Freeform 20"/>
            <p:cNvSpPr>
              <a:spLocks/>
            </p:cNvSpPr>
            <p:nvPr/>
          </p:nvSpPr>
          <p:spPr bwMode="hidden">
            <a:xfrm>
              <a:off x="6" y="2901"/>
              <a:ext cx="606" cy="1415"/>
            </a:xfrm>
            <a:custGeom>
              <a:avLst/>
              <a:gdLst/>
              <a:ahLst/>
              <a:cxnLst>
                <a:cxn ang="0">
                  <a:pos x="0" y="54"/>
                </a:cxn>
                <a:cxn ang="0">
                  <a:pos x="42" y="228"/>
                </a:cxn>
                <a:cxn ang="0">
                  <a:pos x="96" y="402"/>
                </a:cxn>
                <a:cxn ang="0">
                  <a:pos x="161" y="576"/>
                </a:cxn>
                <a:cxn ang="0">
                  <a:pos x="227" y="744"/>
                </a:cxn>
                <a:cxn ang="0">
                  <a:pos x="305" y="917"/>
                </a:cxn>
                <a:cxn ang="0">
                  <a:pos x="389" y="1085"/>
                </a:cxn>
                <a:cxn ang="0">
                  <a:pos x="484" y="1253"/>
                </a:cxn>
                <a:cxn ang="0">
                  <a:pos x="586" y="1415"/>
                </a:cxn>
                <a:cxn ang="0">
                  <a:pos x="604" y="1415"/>
                </a:cxn>
                <a:cxn ang="0">
                  <a:pos x="496" y="1247"/>
                </a:cxn>
                <a:cxn ang="0">
                  <a:pos x="401" y="1073"/>
                </a:cxn>
                <a:cxn ang="0">
                  <a:pos x="311" y="899"/>
                </a:cxn>
                <a:cxn ang="0">
                  <a:pos x="233" y="720"/>
                </a:cxn>
                <a:cxn ang="0">
                  <a:pos x="161" y="546"/>
                </a:cxn>
                <a:cxn ang="0">
                  <a:pos x="102" y="366"/>
                </a:cxn>
                <a:cxn ang="0">
                  <a:pos x="48" y="180"/>
                </a:cxn>
                <a:cxn ang="0">
                  <a:pos x="0" y="0"/>
                </a:cxn>
                <a:cxn ang="0">
                  <a:pos x="0" y="54"/>
                </a:cxn>
                <a:cxn ang="0">
                  <a:pos x="0" y="54"/>
                </a:cxn>
              </a:cxnLst>
              <a:rect l="0" t="0" r="r" b="b"/>
              <a:pathLst>
                <a:path w="604" h="1415">
                  <a:moveTo>
                    <a:pt x="0" y="54"/>
                  </a:moveTo>
                  <a:lnTo>
                    <a:pt x="42" y="228"/>
                  </a:lnTo>
                  <a:lnTo>
                    <a:pt x="96" y="402"/>
                  </a:lnTo>
                  <a:lnTo>
                    <a:pt x="161" y="576"/>
                  </a:lnTo>
                  <a:lnTo>
                    <a:pt x="227" y="744"/>
                  </a:lnTo>
                  <a:lnTo>
                    <a:pt x="305" y="917"/>
                  </a:lnTo>
                  <a:lnTo>
                    <a:pt x="389" y="1085"/>
                  </a:lnTo>
                  <a:lnTo>
                    <a:pt x="484" y="1253"/>
                  </a:lnTo>
                  <a:lnTo>
                    <a:pt x="586" y="1415"/>
                  </a:lnTo>
                  <a:lnTo>
                    <a:pt x="604" y="1415"/>
                  </a:lnTo>
                  <a:lnTo>
                    <a:pt x="496" y="1247"/>
                  </a:lnTo>
                  <a:lnTo>
                    <a:pt x="401" y="1073"/>
                  </a:lnTo>
                  <a:lnTo>
                    <a:pt x="311" y="899"/>
                  </a:lnTo>
                  <a:lnTo>
                    <a:pt x="233" y="720"/>
                  </a:lnTo>
                  <a:lnTo>
                    <a:pt x="161" y="546"/>
                  </a:lnTo>
                  <a:lnTo>
                    <a:pt x="102" y="366"/>
                  </a:lnTo>
                  <a:lnTo>
                    <a:pt x="48" y="180"/>
                  </a:lnTo>
                  <a:lnTo>
                    <a:pt x="0" y="0"/>
                  </a:lnTo>
                  <a:lnTo>
                    <a:pt x="0" y="54"/>
                  </a:lnTo>
                  <a:lnTo>
                    <a:pt x="0" y="54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189" name="Freeform 21"/>
            <p:cNvSpPr>
              <a:spLocks/>
            </p:cNvSpPr>
            <p:nvPr/>
          </p:nvSpPr>
          <p:spPr bwMode="hidden">
            <a:xfrm>
              <a:off x="6" y="3890"/>
              <a:ext cx="228" cy="426"/>
            </a:xfrm>
            <a:custGeom>
              <a:avLst/>
              <a:gdLst/>
              <a:ahLst/>
              <a:cxnLst>
                <a:cxn ang="0">
                  <a:pos x="0" y="30"/>
                </a:cxn>
                <a:cxn ang="0">
                  <a:pos x="108" y="240"/>
                </a:cxn>
                <a:cxn ang="0">
                  <a:pos x="215" y="426"/>
                </a:cxn>
                <a:cxn ang="0">
                  <a:pos x="227" y="426"/>
                </a:cxn>
                <a:cxn ang="0">
                  <a:pos x="167" y="330"/>
                </a:cxn>
                <a:cxn ang="0">
                  <a:pos x="114" y="222"/>
                </a:cxn>
                <a:cxn ang="0">
                  <a:pos x="0" y="0"/>
                </a:cxn>
                <a:cxn ang="0">
                  <a:pos x="0" y="30"/>
                </a:cxn>
                <a:cxn ang="0">
                  <a:pos x="0" y="30"/>
                </a:cxn>
              </a:cxnLst>
              <a:rect l="0" t="0" r="r" b="b"/>
              <a:pathLst>
                <a:path w="227" h="426">
                  <a:moveTo>
                    <a:pt x="0" y="30"/>
                  </a:moveTo>
                  <a:lnTo>
                    <a:pt x="108" y="240"/>
                  </a:lnTo>
                  <a:lnTo>
                    <a:pt x="215" y="426"/>
                  </a:lnTo>
                  <a:lnTo>
                    <a:pt x="227" y="426"/>
                  </a:lnTo>
                  <a:lnTo>
                    <a:pt x="167" y="330"/>
                  </a:lnTo>
                  <a:lnTo>
                    <a:pt x="114" y="222"/>
                  </a:lnTo>
                  <a:lnTo>
                    <a:pt x="0" y="0"/>
                  </a:lnTo>
                  <a:lnTo>
                    <a:pt x="0" y="30"/>
                  </a:lnTo>
                  <a:lnTo>
                    <a:pt x="0" y="3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190" name="Freeform 22"/>
            <p:cNvSpPr>
              <a:spLocks/>
            </p:cNvSpPr>
            <p:nvPr/>
          </p:nvSpPr>
          <p:spPr bwMode="hidden">
            <a:xfrm>
              <a:off x="4776" y="0"/>
              <a:ext cx="984" cy="1786"/>
            </a:xfrm>
            <a:custGeom>
              <a:avLst/>
              <a:gdLst/>
              <a:ahLst/>
              <a:cxnLst>
                <a:cxn ang="0">
                  <a:pos x="981" y="1786"/>
                </a:cxn>
                <a:cxn ang="0">
                  <a:pos x="981" y="1720"/>
                </a:cxn>
                <a:cxn ang="0">
                  <a:pos x="969" y="1666"/>
                </a:cxn>
                <a:cxn ang="0">
                  <a:pos x="957" y="1613"/>
                </a:cxn>
                <a:cxn ang="0">
                  <a:pos x="921" y="1487"/>
                </a:cxn>
                <a:cxn ang="0">
                  <a:pos x="885" y="1361"/>
                </a:cxn>
                <a:cxn ang="0">
                  <a:pos x="796" y="1121"/>
                </a:cxn>
                <a:cxn ang="0">
                  <a:pos x="682" y="899"/>
                </a:cxn>
                <a:cxn ang="0">
                  <a:pos x="562" y="689"/>
                </a:cxn>
                <a:cxn ang="0">
                  <a:pos x="431" y="498"/>
                </a:cxn>
                <a:cxn ang="0">
                  <a:pos x="293" y="318"/>
                </a:cxn>
                <a:cxn ang="0">
                  <a:pos x="150" y="150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138" y="150"/>
                </a:cxn>
                <a:cxn ang="0">
                  <a:pos x="275" y="318"/>
                </a:cxn>
                <a:cxn ang="0">
                  <a:pos x="413" y="498"/>
                </a:cxn>
                <a:cxn ang="0">
                  <a:pos x="545" y="689"/>
                </a:cxn>
                <a:cxn ang="0">
                  <a:pos x="670" y="899"/>
                </a:cxn>
                <a:cxn ang="0">
                  <a:pos x="778" y="1121"/>
                </a:cxn>
                <a:cxn ang="0">
                  <a:pos x="873" y="1361"/>
                </a:cxn>
                <a:cxn ang="0">
                  <a:pos x="909" y="1487"/>
                </a:cxn>
                <a:cxn ang="0">
                  <a:pos x="945" y="1619"/>
                </a:cxn>
                <a:cxn ang="0">
                  <a:pos x="963" y="1702"/>
                </a:cxn>
                <a:cxn ang="0">
                  <a:pos x="981" y="1786"/>
                </a:cxn>
                <a:cxn ang="0">
                  <a:pos x="981" y="1786"/>
                </a:cxn>
              </a:cxnLst>
              <a:rect l="0" t="0" r="r" b="b"/>
              <a:pathLst>
                <a:path w="981" h="1786">
                  <a:moveTo>
                    <a:pt x="981" y="1786"/>
                  </a:moveTo>
                  <a:lnTo>
                    <a:pt x="981" y="1720"/>
                  </a:lnTo>
                  <a:lnTo>
                    <a:pt x="969" y="1666"/>
                  </a:lnTo>
                  <a:lnTo>
                    <a:pt x="957" y="1613"/>
                  </a:lnTo>
                  <a:lnTo>
                    <a:pt x="921" y="1487"/>
                  </a:lnTo>
                  <a:lnTo>
                    <a:pt x="885" y="1361"/>
                  </a:lnTo>
                  <a:lnTo>
                    <a:pt x="796" y="1121"/>
                  </a:lnTo>
                  <a:lnTo>
                    <a:pt x="682" y="899"/>
                  </a:lnTo>
                  <a:lnTo>
                    <a:pt x="562" y="689"/>
                  </a:lnTo>
                  <a:lnTo>
                    <a:pt x="431" y="498"/>
                  </a:lnTo>
                  <a:lnTo>
                    <a:pt x="293" y="318"/>
                  </a:lnTo>
                  <a:lnTo>
                    <a:pt x="150" y="15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38" y="150"/>
                  </a:lnTo>
                  <a:lnTo>
                    <a:pt x="275" y="318"/>
                  </a:lnTo>
                  <a:lnTo>
                    <a:pt x="413" y="498"/>
                  </a:lnTo>
                  <a:lnTo>
                    <a:pt x="545" y="689"/>
                  </a:lnTo>
                  <a:lnTo>
                    <a:pt x="670" y="899"/>
                  </a:lnTo>
                  <a:lnTo>
                    <a:pt x="778" y="1121"/>
                  </a:lnTo>
                  <a:lnTo>
                    <a:pt x="873" y="1361"/>
                  </a:lnTo>
                  <a:lnTo>
                    <a:pt x="909" y="1487"/>
                  </a:lnTo>
                  <a:lnTo>
                    <a:pt x="945" y="1619"/>
                  </a:lnTo>
                  <a:lnTo>
                    <a:pt x="963" y="1702"/>
                  </a:lnTo>
                  <a:lnTo>
                    <a:pt x="981" y="1786"/>
                  </a:lnTo>
                  <a:lnTo>
                    <a:pt x="981" y="178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191" name="Freeform 23"/>
            <p:cNvSpPr>
              <a:spLocks/>
            </p:cNvSpPr>
            <p:nvPr/>
          </p:nvSpPr>
          <p:spPr bwMode="hidden">
            <a:xfrm>
              <a:off x="5041" y="0"/>
              <a:ext cx="719" cy="845"/>
            </a:xfrm>
            <a:custGeom>
              <a:avLst/>
              <a:gdLst/>
              <a:ahLst/>
              <a:cxnLst>
                <a:cxn ang="0">
                  <a:pos x="717" y="845"/>
                </a:cxn>
                <a:cxn ang="0">
                  <a:pos x="717" y="821"/>
                </a:cxn>
                <a:cxn ang="0">
                  <a:pos x="574" y="605"/>
                </a:cxn>
                <a:cxn ang="0">
                  <a:pos x="406" y="396"/>
                </a:cxn>
                <a:cxn ang="0">
                  <a:pos x="221" y="192"/>
                </a:cxn>
                <a:cxn ang="0">
                  <a:pos x="17" y="0"/>
                </a:cxn>
                <a:cxn ang="0">
                  <a:pos x="0" y="0"/>
                </a:cxn>
                <a:cxn ang="0">
                  <a:pos x="209" y="198"/>
                </a:cxn>
                <a:cxn ang="0">
                  <a:pos x="400" y="408"/>
                </a:cxn>
                <a:cxn ang="0">
                  <a:pos x="568" y="623"/>
                </a:cxn>
                <a:cxn ang="0">
                  <a:pos x="717" y="845"/>
                </a:cxn>
                <a:cxn ang="0">
                  <a:pos x="717" y="845"/>
                </a:cxn>
              </a:cxnLst>
              <a:rect l="0" t="0" r="r" b="b"/>
              <a:pathLst>
                <a:path w="717" h="845">
                  <a:moveTo>
                    <a:pt x="717" y="845"/>
                  </a:moveTo>
                  <a:lnTo>
                    <a:pt x="717" y="821"/>
                  </a:lnTo>
                  <a:lnTo>
                    <a:pt x="574" y="605"/>
                  </a:lnTo>
                  <a:lnTo>
                    <a:pt x="406" y="396"/>
                  </a:lnTo>
                  <a:lnTo>
                    <a:pt x="221" y="192"/>
                  </a:lnTo>
                  <a:lnTo>
                    <a:pt x="17" y="0"/>
                  </a:lnTo>
                  <a:lnTo>
                    <a:pt x="0" y="0"/>
                  </a:lnTo>
                  <a:lnTo>
                    <a:pt x="209" y="198"/>
                  </a:lnTo>
                  <a:lnTo>
                    <a:pt x="400" y="408"/>
                  </a:lnTo>
                  <a:lnTo>
                    <a:pt x="568" y="623"/>
                  </a:lnTo>
                  <a:lnTo>
                    <a:pt x="717" y="845"/>
                  </a:lnTo>
                  <a:lnTo>
                    <a:pt x="717" y="84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192" name="Freeform 24"/>
            <p:cNvSpPr>
              <a:spLocks/>
            </p:cNvSpPr>
            <p:nvPr/>
          </p:nvSpPr>
          <p:spPr bwMode="hidden">
            <a:xfrm>
              <a:off x="5352" y="0"/>
              <a:ext cx="408" cy="414"/>
            </a:xfrm>
            <a:custGeom>
              <a:avLst/>
              <a:gdLst/>
              <a:ahLst/>
              <a:cxnLst>
                <a:cxn ang="0">
                  <a:pos x="407" y="414"/>
                </a:cxn>
                <a:cxn ang="0">
                  <a:pos x="407" y="396"/>
                </a:cxn>
                <a:cxn ang="0">
                  <a:pos x="222" y="192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108" y="102"/>
                </a:cxn>
                <a:cxn ang="0">
                  <a:pos x="216" y="204"/>
                </a:cxn>
                <a:cxn ang="0">
                  <a:pos x="407" y="414"/>
                </a:cxn>
                <a:cxn ang="0">
                  <a:pos x="407" y="414"/>
                </a:cxn>
              </a:cxnLst>
              <a:rect l="0" t="0" r="r" b="b"/>
              <a:pathLst>
                <a:path w="407" h="414">
                  <a:moveTo>
                    <a:pt x="407" y="414"/>
                  </a:moveTo>
                  <a:lnTo>
                    <a:pt x="407" y="396"/>
                  </a:lnTo>
                  <a:lnTo>
                    <a:pt x="222" y="192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08" y="102"/>
                  </a:lnTo>
                  <a:lnTo>
                    <a:pt x="216" y="204"/>
                  </a:lnTo>
                  <a:lnTo>
                    <a:pt x="407" y="414"/>
                  </a:lnTo>
                  <a:lnTo>
                    <a:pt x="407" y="41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193" name="Freeform 25"/>
            <p:cNvSpPr>
              <a:spLocks/>
            </p:cNvSpPr>
            <p:nvPr/>
          </p:nvSpPr>
          <p:spPr bwMode="hidden">
            <a:xfrm>
              <a:off x="6" y="0"/>
              <a:ext cx="858" cy="1409"/>
            </a:xfrm>
            <a:custGeom>
              <a:avLst/>
              <a:gdLst/>
              <a:ahLst/>
              <a:cxnLst>
                <a:cxn ang="0">
                  <a:pos x="0" y="1361"/>
                </a:cxn>
                <a:cxn ang="0">
                  <a:pos x="0" y="1409"/>
                </a:cxn>
                <a:cxn ang="0">
                  <a:pos x="54" y="1211"/>
                </a:cxn>
                <a:cxn ang="0">
                  <a:pos x="126" y="1013"/>
                </a:cxn>
                <a:cxn ang="0">
                  <a:pos x="215" y="827"/>
                </a:cxn>
                <a:cxn ang="0">
                  <a:pos x="311" y="647"/>
                </a:cxn>
                <a:cxn ang="0">
                  <a:pos x="431" y="474"/>
                </a:cxn>
                <a:cxn ang="0">
                  <a:pos x="556" y="312"/>
                </a:cxn>
                <a:cxn ang="0">
                  <a:pos x="700" y="150"/>
                </a:cxn>
                <a:cxn ang="0">
                  <a:pos x="855" y="0"/>
                </a:cxn>
                <a:cxn ang="0">
                  <a:pos x="837" y="0"/>
                </a:cxn>
                <a:cxn ang="0">
                  <a:pos x="688" y="144"/>
                </a:cxn>
                <a:cxn ang="0">
                  <a:pos x="550" y="300"/>
                </a:cxn>
                <a:cxn ang="0">
                  <a:pos x="425" y="462"/>
                </a:cxn>
                <a:cxn ang="0">
                  <a:pos x="311" y="629"/>
                </a:cxn>
                <a:cxn ang="0">
                  <a:pos x="215" y="803"/>
                </a:cxn>
                <a:cxn ang="0">
                  <a:pos x="132" y="983"/>
                </a:cxn>
                <a:cxn ang="0">
                  <a:pos x="60" y="1169"/>
                </a:cxn>
                <a:cxn ang="0">
                  <a:pos x="0" y="1361"/>
                </a:cxn>
                <a:cxn ang="0">
                  <a:pos x="0" y="1361"/>
                </a:cxn>
              </a:cxnLst>
              <a:rect l="0" t="0" r="r" b="b"/>
              <a:pathLst>
                <a:path w="855" h="1409">
                  <a:moveTo>
                    <a:pt x="0" y="1361"/>
                  </a:moveTo>
                  <a:lnTo>
                    <a:pt x="0" y="1409"/>
                  </a:lnTo>
                  <a:lnTo>
                    <a:pt x="54" y="1211"/>
                  </a:lnTo>
                  <a:lnTo>
                    <a:pt x="126" y="1013"/>
                  </a:lnTo>
                  <a:lnTo>
                    <a:pt x="215" y="827"/>
                  </a:lnTo>
                  <a:lnTo>
                    <a:pt x="311" y="647"/>
                  </a:lnTo>
                  <a:lnTo>
                    <a:pt x="431" y="474"/>
                  </a:lnTo>
                  <a:lnTo>
                    <a:pt x="556" y="312"/>
                  </a:lnTo>
                  <a:lnTo>
                    <a:pt x="700" y="150"/>
                  </a:lnTo>
                  <a:lnTo>
                    <a:pt x="855" y="0"/>
                  </a:lnTo>
                  <a:lnTo>
                    <a:pt x="837" y="0"/>
                  </a:lnTo>
                  <a:lnTo>
                    <a:pt x="688" y="144"/>
                  </a:lnTo>
                  <a:lnTo>
                    <a:pt x="550" y="300"/>
                  </a:lnTo>
                  <a:lnTo>
                    <a:pt x="425" y="462"/>
                  </a:lnTo>
                  <a:lnTo>
                    <a:pt x="311" y="629"/>
                  </a:lnTo>
                  <a:lnTo>
                    <a:pt x="215" y="803"/>
                  </a:lnTo>
                  <a:lnTo>
                    <a:pt x="132" y="983"/>
                  </a:lnTo>
                  <a:lnTo>
                    <a:pt x="60" y="1169"/>
                  </a:lnTo>
                  <a:lnTo>
                    <a:pt x="0" y="1361"/>
                  </a:lnTo>
                  <a:lnTo>
                    <a:pt x="0" y="1361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194" name="Freeform 26"/>
            <p:cNvSpPr>
              <a:spLocks/>
            </p:cNvSpPr>
            <p:nvPr/>
          </p:nvSpPr>
          <p:spPr bwMode="hidden">
            <a:xfrm>
              <a:off x="6" y="0"/>
              <a:ext cx="588" cy="599"/>
            </a:xfrm>
            <a:custGeom>
              <a:avLst/>
              <a:gdLst/>
              <a:ahLst/>
              <a:cxnLst>
                <a:cxn ang="0">
                  <a:pos x="586" y="0"/>
                </a:cxn>
                <a:cxn ang="0">
                  <a:pos x="568" y="0"/>
                </a:cxn>
                <a:cxn ang="0">
                  <a:pos x="407" y="132"/>
                </a:cxn>
                <a:cxn ang="0">
                  <a:pos x="257" y="270"/>
                </a:cxn>
                <a:cxn ang="0">
                  <a:pos x="120" y="420"/>
                </a:cxn>
                <a:cxn ang="0">
                  <a:pos x="0" y="575"/>
                </a:cxn>
                <a:cxn ang="0">
                  <a:pos x="0" y="599"/>
                </a:cxn>
                <a:cxn ang="0">
                  <a:pos x="120" y="432"/>
                </a:cxn>
                <a:cxn ang="0">
                  <a:pos x="257" y="282"/>
                </a:cxn>
                <a:cxn ang="0">
                  <a:pos x="413" y="138"/>
                </a:cxn>
                <a:cxn ang="0">
                  <a:pos x="586" y="0"/>
                </a:cxn>
                <a:cxn ang="0">
                  <a:pos x="586" y="0"/>
                </a:cxn>
              </a:cxnLst>
              <a:rect l="0" t="0" r="r" b="b"/>
              <a:pathLst>
                <a:path w="586" h="599">
                  <a:moveTo>
                    <a:pt x="586" y="0"/>
                  </a:moveTo>
                  <a:lnTo>
                    <a:pt x="568" y="0"/>
                  </a:lnTo>
                  <a:lnTo>
                    <a:pt x="407" y="132"/>
                  </a:lnTo>
                  <a:lnTo>
                    <a:pt x="257" y="270"/>
                  </a:lnTo>
                  <a:lnTo>
                    <a:pt x="120" y="420"/>
                  </a:lnTo>
                  <a:lnTo>
                    <a:pt x="0" y="575"/>
                  </a:lnTo>
                  <a:lnTo>
                    <a:pt x="0" y="599"/>
                  </a:lnTo>
                  <a:lnTo>
                    <a:pt x="120" y="432"/>
                  </a:lnTo>
                  <a:lnTo>
                    <a:pt x="257" y="282"/>
                  </a:lnTo>
                  <a:lnTo>
                    <a:pt x="413" y="138"/>
                  </a:lnTo>
                  <a:lnTo>
                    <a:pt x="586" y="0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195" name="Freeform 27"/>
            <p:cNvSpPr>
              <a:spLocks/>
            </p:cNvSpPr>
            <p:nvPr/>
          </p:nvSpPr>
          <p:spPr bwMode="hidden">
            <a:xfrm>
              <a:off x="6" y="0"/>
              <a:ext cx="270" cy="252"/>
            </a:xfrm>
            <a:custGeom>
              <a:avLst/>
              <a:gdLst/>
              <a:ahLst/>
              <a:cxnLst>
                <a:cxn ang="0">
                  <a:pos x="269" y="0"/>
                </a:cxn>
                <a:cxn ang="0">
                  <a:pos x="251" y="0"/>
                </a:cxn>
                <a:cxn ang="0">
                  <a:pos x="120" y="114"/>
                </a:cxn>
                <a:cxn ang="0">
                  <a:pos x="60" y="174"/>
                </a:cxn>
                <a:cxn ang="0">
                  <a:pos x="0" y="234"/>
                </a:cxn>
                <a:cxn ang="0">
                  <a:pos x="0" y="252"/>
                </a:cxn>
                <a:cxn ang="0">
                  <a:pos x="126" y="120"/>
                </a:cxn>
                <a:cxn ang="0">
                  <a:pos x="269" y="0"/>
                </a:cxn>
                <a:cxn ang="0">
                  <a:pos x="269" y="0"/>
                </a:cxn>
              </a:cxnLst>
              <a:rect l="0" t="0" r="r" b="b"/>
              <a:pathLst>
                <a:path w="269" h="252">
                  <a:moveTo>
                    <a:pt x="269" y="0"/>
                  </a:moveTo>
                  <a:lnTo>
                    <a:pt x="251" y="0"/>
                  </a:lnTo>
                  <a:lnTo>
                    <a:pt x="120" y="114"/>
                  </a:lnTo>
                  <a:lnTo>
                    <a:pt x="60" y="174"/>
                  </a:lnTo>
                  <a:lnTo>
                    <a:pt x="0" y="234"/>
                  </a:lnTo>
                  <a:lnTo>
                    <a:pt x="0" y="252"/>
                  </a:lnTo>
                  <a:lnTo>
                    <a:pt x="126" y="120"/>
                  </a:lnTo>
                  <a:lnTo>
                    <a:pt x="269" y="0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196" name="Line 28"/>
            <p:cNvSpPr>
              <a:spLocks noChangeShapeType="1"/>
            </p:cNvSpPr>
            <p:nvPr/>
          </p:nvSpPr>
          <p:spPr bwMode="hidden">
            <a:xfrm>
              <a:off x="1" y="2749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7197" name="Line 29"/>
            <p:cNvSpPr>
              <a:spLocks noChangeShapeType="1"/>
            </p:cNvSpPr>
            <p:nvPr/>
          </p:nvSpPr>
          <p:spPr bwMode="hidden">
            <a:xfrm>
              <a:off x="1" y="2356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7198" name="Line 30"/>
            <p:cNvSpPr>
              <a:spLocks noChangeShapeType="1"/>
            </p:cNvSpPr>
            <p:nvPr/>
          </p:nvSpPr>
          <p:spPr bwMode="hidden">
            <a:xfrm>
              <a:off x="1" y="3142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grpSp>
          <p:nvGrpSpPr>
            <p:cNvPr id="7199" name="Group 31"/>
            <p:cNvGrpSpPr>
              <a:grpSpLocks/>
            </p:cNvGrpSpPr>
            <p:nvPr/>
          </p:nvGrpSpPr>
          <p:grpSpPr bwMode="auto">
            <a:xfrm>
              <a:off x="1" y="392"/>
              <a:ext cx="5758" cy="1571"/>
              <a:chOff x="1" y="392"/>
              <a:chExt cx="5758" cy="1571"/>
            </a:xfrm>
          </p:grpSpPr>
          <p:sp>
            <p:nvSpPr>
              <p:cNvPr id="7200" name="Line 32"/>
              <p:cNvSpPr>
                <a:spLocks noChangeShapeType="1"/>
              </p:cNvSpPr>
              <p:nvPr userDrawn="1"/>
            </p:nvSpPr>
            <p:spPr bwMode="hidden">
              <a:xfrm>
                <a:off x="1" y="784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201" name="Line 33"/>
              <p:cNvSpPr>
                <a:spLocks noChangeShapeType="1"/>
              </p:cNvSpPr>
              <p:nvPr userDrawn="1"/>
            </p:nvSpPr>
            <p:spPr bwMode="hidden">
              <a:xfrm>
                <a:off x="1" y="1963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202" name="Line 34"/>
              <p:cNvSpPr>
                <a:spLocks noChangeShapeType="1"/>
              </p:cNvSpPr>
              <p:nvPr userDrawn="1"/>
            </p:nvSpPr>
            <p:spPr bwMode="hidden">
              <a:xfrm>
                <a:off x="1" y="1570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203" name="Line 35"/>
              <p:cNvSpPr>
                <a:spLocks noChangeShapeType="1"/>
              </p:cNvSpPr>
              <p:nvPr userDrawn="1"/>
            </p:nvSpPr>
            <p:spPr bwMode="hidden">
              <a:xfrm>
                <a:off x="1" y="1177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204" name="Line 36"/>
              <p:cNvSpPr>
                <a:spLocks noChangeShapeType="1"/>
              </p:cNvSpPr>
              <p:nvPr userDrawn="1"/>
            </p:nvSpPr>
            <p:spPr bwMode="hidden">
              <a:xfrm>
                <a:off x="1" y="392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7205" name="Line 37"/>
            <p:cNvSpPr>
              <a:spLocks noChangeShapeType="1"/>
            </p:cNvSpPr>
            <p:nvPr/>
          </p:nvSpPr>
          <p:spPr bwMode="hidden">
            <a:xfrm>
              <a:off x="1" y="3928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7206" name="Line 38"/>
            <p:cNvSpPr>
              <a:spLocks noChangeShapeType="1"/>
            </p:cNvSpPr>
            <p:nvPr/>
          </p:nvSpPr>
          <p:spPr bwMode="hidden">
            <a:xfrm>
              <a:off x="1" y="3535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7207" name="Rectangle 39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7208" name="Rectangle 4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7209" name="Rectangle 4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7210" name="Rectangle 4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D59DD8AA-27F0-4AA7-BFB0-D9C5FD448845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7211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gif"/><Relationship Id="rId4" Type="http://schemas.openxmlformats.org/officeDocument/2006/relationships/slide" Target="slide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Российская Федерация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000" dirty="0" smtClean="0">
                <a:solidFill>
                  <a:srgbClr val="FFC000"/>
                </a:solidFill>
              </a:rPr>
              <a:t>Площадь территории - 17,1 млн.км2    ( 1м)</a:t>
            </a:r>
          </a:p>
          <a:p>
            <a:r>
              <a:rPr lang="ru-RU" sz="2000" dirty="0" smtClean="0">
                <a:solidFill>
                  <a:srgbClr val="FFC000"/>
                </a:solidFill>
              </a:rPr>
              <a:t>Население (2014) – 146,5 млн.чел.         (9 м)</a:t>
            </a:r>
          </a:p>
          <a:p>
            <a:r>
              <a:rPr lang="ru-RU" sz="2000" dirty="0" smtClean="0">
                <a:solidFill>
                  <a:srgbClr val="FFC000"/>
                </a:solidFill>
              </a:rPr>
              <a:t>Столица - Москва</a:t>
            </a:r>
          </a:p>
          <a:p>
            <a:r>
              <a:rPr lang="ru-RU" sz="2000" dirty="0" smtClean="0">
                <a:solidFill>
                  <a:srgbClr val="FFC000"/>
                </a:solidFill>
              </a:rPr>
              <a:t>Государственное устройство - федеративная республика</a:t>
            </a:r>
          </a:p>
          <a:p>
            <a:r>
              <a:rPr lang="ru-RU" sz="2000" dirty="0" smtClean="0">
                <a:solidFill>
                  <a:srgbClr val="FFC000"/>
                </a:solidFill>
              </a:rPr>
              <a:t>Глава государства - президент  Путин В.В.</a:t>
            </a:r>
          </a:p>
          <a:p>
            <a:r>
              <a:rPr lang="ru-RU" sz="2000" dirty="0" smtClean="0">
                <a:solidFill>
                  <a:srgbClr val="FFC000"/>
                </a:solidFill>
              </a:rPr>
              <a:t>Глава правительства - премьер-министр- Медведев Д.</a:t>
            </a:r>
          </a:p>
          <a:p>
            <a:r>
              <a:rPr lang="ru-RU" sz="2000" dirty="0" smtClean="0">
                <a:solidFill>
                  <a:srgbClr val="FFC000"/>
                </a:solidFill>
              </a:rPr>
              <a:t>Государственный язык- русский</a:t>
            </a:r>
          </a:p>
          <a:p>
            <a:r>
              <a:rPr lang="ru-RU" sz="2000" dirty="0" smtClean="0">
                <a:solidFill>
                  <a:srgbClr val="FFC000"/>
                </a:solidFill>
              </a:rPr>
              <a:t>Национальная валюта- рубль</a:t>
            </a:r>
            <a:endParaRPr lang="ru-RU" sz="2000" dirty="0">
              <a:solidFill>
                <a:srgbClr val="FFC000"/>
              </a:solidFill>
            </a:endParaRPr>
          </a:p>
        </p:txBody>
      </p:sp>
      <p:pic>
        <p:nvPicPr>
          <p:cNvPr id="5122" name="Picture 2" descr="http://futages.ru/uploads/posts/2011-11/1321352427_flag_of_russi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4500570"/>
            <a:ext cx="2857520" cy="2166953"/>
          </a:xfrm>
          <a:prstGeom prst="rect">
            <a:avLst/>
          </a:prstGeom>
          <a:noFill/>
        </p:spPr>
      </p:pic>
      <p:pic>
        <p:nvPicPr>
          <p:cNvPr id="5124" name="Picture 4" descr="http://www.mk.ru/upload/iblock_mk/475/dd/87/c7/DETAIL_PICTURE__9532161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86578" y="1428736"/>
            <a:ext cx="2357422" cy="1945520"/>
          </a:xfrm>
          <a:prstGeom prst="rect">
            <a:avLst/>
          </a:prstGeom>
          <a:noFill/>
        </p:spPr>
      </p:pic>
      <p:pic>
        <p:nvPicPr>
          <p:cNvPr id="5126" name="Picture 6" descr="http://artpostergallery.ru/userdata/image/thumbs/d1/89/d1893c179635592cb377e4907ea0397b_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43768" y="3786191"/>
            <a:ext cx="1894536" cy="21693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1988840"/>
            <a:ext cx="7848872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eriod"/>
              <a:defRPr/>
            </a:pPr>
            <a:r>
              <a:rPr lang="ru-RU" sz="2800" dirty="0"/>
              <a:t>Какова площадь России</a:t>
            </a:r>
            <a:r>
              <a:rPr lang="ru-RU" sz="2800" dirty="0" smtClean="0"/>
              <a:t>?</a:t>
            </a:r>
            <a:endParaRPr lang="ru-RU" sz="2800" dirty="0"/>
          </a:p>
          <a:p>
            <a:pPr marL="514350" indent="-514350">
              <a:buFont typeface="+mj-lt"/>
              <a:buAutoNum type="arabicPeriod"/>
              <a:defRPr/>
            </a:pPr>
            <a:r>
              <a:rPr lang="ru-RU" sz="2800" dirty="0"/>
              <a:t>Какое место занимает Россия по площади среди стран мира?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ru-RU" sz="2800" dirty="0"/>
              <a:t>Какова численность населения России?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ru-RU" sz="2800" dirty="0"/>
              <a:t>Какое место в мире Россия занимает по численности населения?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907704" y="1124744"/>
            <a:ext cx="41713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Ответим на вопросы: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356357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697913" cy="1139825"/>
          </a:xfrm>
        </p:spPr>
        <p:txBody>
          <a:bodyPr/>
          <a:lstStyle/>
          <a:p>
            <a:r>
              <a:rPr lang="ru-RU" sz="4000" b="1" dirty="0">
                <a:solidFill>
                  <a:schemeClr val="tx1"/>
                </a:solidFill>
              </a:rPr>
              <a:t>Физико-географическое положение</a:t>
            </a:r>
          </a:p>
        </p:txBody>
      </p:sp>
      <p:sp>
        <p:nvSpPr>
          <p:cNvPr id="9222" name="AutoShape 6"/>
          <p:cNvSpPr>
            <a:spLocks noChangeArrowheads="1"/>
          </p:cNvSpPr>
          <p:nvPr/>
        </p:nvSpPr>
        <p:spPr bwMode="auto">
          <a:xfrm>
            <a:off x="2051050" y="1268413"/>
            <a:ext cx="5041900" cy="1584325"/>
          </a:xfrm>
          <a:prstGeom prst="wedgeRoundRectCallout">
            <a:avLst>
              <a:gd name="adj1" fmla="val -53141"/>
              <a:gd name="adj2" fmla="val 67645"/>
              <a:gd name="adj3" fmla="val 16667"/>
            </a:avLst>
          </a:prstGeom>
          <a:solidFill>
            <a:schemeClr val="tx1"/>
          </a:solidFill>
          <a:ln w="952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ru-RU" b="1" i="1" dirty="0">
                <a:solidFill>
                  <a:srgbClr val="003399"/>
                </a:solidFill>
              </a:rPr>
              <a:t>вспомните из курса географии материков и океанов, как оценивается географическое положение материка, </a:t>
            </a:r>
            <a:r>
              <a:rPr lang="en-US" b="1" i="1" dirty="0">
                <a:solidFill>
                  <a:srgbClr val="003399"/>
                </a:solidFill>
              </a:rPr>
              <a:t>c</a:t>
            </a:r>
            <a:r>
              <a:rPr lang="ru-RU" b="1" i="1" dirty="0" err="1">
                <a:solidFill>
                  <a:srgbClr val="003399"/>
                </a:solidFill>
              </a:rPr>
              <a:t>траны</a:t>
            </a:r>
            <a:r>
              <a:rPr lang="ru-RU" b="1" i="1" dirty="0">
                <a:solidFill>
                  <a:srgbClr val="003399"/>
                </a:solidFill>
              </a:rPr>
              <a:t>?</a:t>
            </a:r>
          </a:p>
        </p:txBody>
      </p:sp>
      <p:sp>
        <p:nvSpPr>
          <p:cNvPr id="9224" name="AutoShape 8"/>
          <p:cNvSpPr>
            <a:spLocks noChangeArrowheads="1"/>
          </p:cNvSpPr>
          <p:nvPr/>
        </p:nvSpPr>
        <p:spPr bwMode="auto">
          <a:xfrm>
            <a:off x="1907704" y="1089025"/>
            <a:ext cx="5472113" cy="3816350"/>
          </a:xfrm>
          <a:prstGeom prst="wedgeRoundRectCallout">
            <a:avLst>
              <a:gd name="adj1" fmla="val 64884"/>
              <a:gd name="adj2" fmla="val 27620"/>
              <a:gd name="adj3" fmla="val 16667"/>
            </a:avLst>
          </a:prstGeom>
          <a:solidFill>
            <a:schemeClr val="tx1"/>
          </a:solidFill>
          <a:ln w="9525">
            <a:solidFill>
              <a:srgbClr val="000080"/>
            </a:solidFill>
            <a:miter lim="800000"/>
            <a:headEnd/>
            <a:tailEnd/>
          </a:ln>
          <a:effectLst/>
        </p:spPr>
        <p:txBody>
          <a:bodyPr/>
          <a:lstStyle/>
          <a:p>
            <a:r>
              <a:rPr lang="ru-RU" sz="2000" b="1" i="1" dirty="0">
                <a:solidFill>
                  <a:srgbClr val="003399"/>
                </a:solidFill>
              </a:rPr>
              <a:t>1.Положение относительно:</a:t>
            </a:r>
          </a:p>
          <a:p>
            <a:r>
              <a:rPr lang="ru-RU" sz="2000" b="1" i="1" dirty="0">
                <a:solidFill>
                  <a:srgbClr val="003399"/>
                </a:solidFill>
              </a:rPr>
              <a:t>     а) экватора;</a:t>
            </a:r>
          </a:p>
          <a:p>
            <a:r>
              <a:rPr lang="ru-RU" sz="2000" b="1" i="1" dirty="0">
                <a:solidFill>
                  <a:srgbClr val="003399"/>
                </a:solidFill>
              </a:rPr>
              <a:t>     б) нулевого меридиана;</a:t>
            </a:r>
          </a:p>
          <a:p>
            <a:r>
              <a:rPr lang="ru-RU" sz="2000" b="1" i="1" dirty="0">
                <a:solidFill>
                  <a:srgbClr val="003399"/>
                </a:solidFill>
              </a:rPr>
              <a:t>2. Крайние точки;</a:t>
            </a:r>
          </a:p>
          <a:p>
            <a:r>
              <a:rPr lang="ru-RU" sz="2000" b="1" i="1" dirty="0">
                <a:solidFill>
                  <a:srgbClr val="003399"/>
                </a:solidFill>
              </a:rPr>
              <a:t>3. Протяженность </a:t>
            </a:r>
            <a:r>
              <a:rPr lang="ru-RU" sz="2400" b="1" i="1" dirty="0">
                <a:solidFill>
                  <a:srgbClr val="003399"/>
                </a:solidFill>
              </a:rPr>
              <a:t>С</a:t>
            </a:r>
            <a:r>
              <a:rPr lang="ru-RU" sz="2000" b="1" i="1" dirty="0">
                <a:solidFill>
                  <a:srgbClr val="003399"/>
                </a:solidFill>
              </a:rPr>
              <a:t> </a:t>
            </a:r>
            <a:r>
              <a:rPr lang="en-US" sz="2000" b="1" i="1" dirty="0">
                <a:solidFill>
                  <a:srgbClr val="003399"/>
                </a:solidFill>
                <a:latin typeface="Wingdings 3" pitchFamily="18" charset="2"/>
              </a:rPr>
              <a:t>]</a:t>
            </a:r>
            <a:r>
              <a:rPr lang="ru-RU" sz="2400" b="1" i="1" dirty="0">
                <a:solidFill>
                  <a:srgbClr val="FF3300"/>
                </a:solidFill>
              </a:rPr>
              <a:t>Ю</a:t>
            </a:r>
            <a:r>
              <a:rPr lang="ru-RU" sz="2000" b="1" i="1" dirty="0">
                <a:solidFill>
                  <a:srgbClr val="003399"/>
                </a:solidFill>
              </a:rPr>
              <a:t> и </a:t>
            </a:r>
          </a:p>
          <a:p>
            <a:r>
              <a:rPr lang="ru-RU" sz="2000" b="1" i="1" dirty="0">
                <a:solidFill>
                  <a:srgbClr val="003399"/>
                </a:solidFill>
              </a:rPr>
              <a:t>с </a:t>
            </a:r>
            <a:r>
              <a:rPr lang="ru-RU" sz="2400" b="1" i="1" dirty="0">
                <a:solidFill>
                  <a:srgbClr val="008000"/>
                </a:solidFill>
              </a:rPr>
              <a:t>З</a:t>
            </a:r>
            <a:r>
              <a:rPr lang="ru-RU" sz="2000" b="1" i="1" dirty="0">
                <a:solidFill>
                  <a:srgbClr val="003399"/>
                </a:solidFill>
              </a:rPr>
              <a:t> </a:t>
            </a:r>
            <a:r>
              <a:rPr lang="en-US" sz="2000" b="1" i="1" dirty="0">
                <a:solidFill>
                  <a:srgbClr val="003399"/>
                </a:solidFill>
                <a:latin typeface="Wingdings 3" pitchFamily="18" charset="2"/>
              </a:rPr>
              <a:t>]</a:t>
            </a:r>
            <a:r>
              <a:rPr lang="ru-RU" sz="2400" b="1" i="1" dirty="0">
                <a:solidFill>
                  <a:srgbClr val="CC0099"/>
                </a:solidFill>
              </a:rPr>
              <a:t>В</a:t>
            </a:r>
            <a:r>
              <a:rPr lang="ru-RU" sz="2000" b="1" i="1" dirty="0">
                <a:solidFill>
                  <a:srgbClr val="003399"/>
                </a:solidFill>
              </a:rPr>
              <a:t>;</a:t>
            </a:r>
          </a:p>
          <a:p>
            <a:r>
              <a:rPr lang="ru-RU" sz="2000" b="1" i="1" dirty="0">
                <a:solidFill>
                  <a:srgbClr val="003399"/>
                </a:solidFill>
              </a:rPr>
              <a:t>4. Климатические пояса;</a:t>
            </a:r>
          </a:p>
          <a:p>
            <a:r>
              <a:rPr lang="ru-RU" sz="2000" b="1" i="1" dirty="0">
                <a:solidFill>
                  <a:srgbClr val="003399"/>
                </a:solidFill>
              </a:rPr>
              <a:t>5. Какими омывается океанами и морями;</a:t>
            </a:r>
          </a:p>
          <a:p>
            <a:r>
              <a:rPr lang="ru-RU" sz="2000" b="1" i="1" dirty="0">
                <a:solidFill>
                  <a:srgbClr val="003399"/>
                </a:solidFill>
              </a:rPr>
              <a:t>6.Близость других материков, границы с другими странами</a:t>
            </a:r>
            <a:r>
              <a:rPr lang="en-US" sz="2000" b="1" i="1" dirty="0">
                <a:solidFill>
                  <a:srgbClr val="003399"/>
                </a:solidFill>
                <a:latin typeface="Wingdings 3" pitchFamily="18" charset="2"/>
              </a:rPr>
              <a:t> </a:t>
            </a:r>
            <a:endParaRPr lang="ru-RU" sz="2000" b="1" i="1" dirty="0">
              <a:solidFill>
                <a:srgbClr val="003399"/>
              </a:solidFill>
              <a:latin typeface="Wingdings 3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9" presetClass="exit" presetSubtype="0" decel="10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ppt_h/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/>
      <p:bldP spid="9222" grpId="0" animBg="1"/>
      <p:bldP spid="9222" grpId="1" animBg="1"/>
      <p:bldP spid="922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u="sng" dirty="0">
                <a:solidFill>
                  <a:srgbClr val="FFFFFF"/>
                </a:solidFill>
              </a:rPr>
              <a:t>Россия</a:t>
            </a:r>
            <a:r>
              <a:rPr lang="ru-RU" sz="3200" b="1" dirty="0">
                <a:solidFill>
                  <a:srgbClr val="FFFFFF"/>
                </a:solidFill>
              </a:rPr>
              <a:t> — крупнейшее государство </a:t>
            </a:r>
            <a:r>
              <a:rPr lang="ru-RU" sz="3200" b="1" dirty="0" smtClean="0">
                <a:solidFill>
                  <a:srgbClr val="FFFFFF"/>
                </a:solidFill>
              </a:rPr>
              <a:t>мира </a:t>
            </a:r>
            <a:r>
              <a:rPr lang="ru-RU" sz="2400" b="1" dirty="0" smtClean="0">
                <a:solidFill>
                  <a:srgbClr val="FFFFFF"/>
                </a:solidFill>
              </a:rPr>
              <a:t>(1 место по площади)</a:t>
            </a:r>
            <a:endParaRPr lang="ru-RU" sz="2400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787" y="1600200"/>
            <a:ext cx="8072426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18541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sz="3200" b="1" dirty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46" name="Picture 6" descr="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5449"/>
            <a:ext cx="9162792" cy="6872094"/>
          </a:xfrm>
          <a:prstGeom prst="rect">
            <a:avLst/>
          </a:prstGeom>
          <a:noFill/>
        </p:spPr>
      </p:pic>
      <p:pic>
        <p:nvPicPr>
          <p:cNvPr id="10249" name="Picture 9" descr="0808AE~12">
            <a:hlinkClick r:id="rId3" action="ppaction://hlinksldjump"/>
          </p:cNvPr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172450" y="6021388"/>
            <a:ext cx="781050" cy="571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2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10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/>
              <a:t>Россия расположена в двух частях </a:t>
            </a:r>
            <a:r>
              <a:rPr lang="ru-RU" sz="3600" b="1" dirty="0" smtClean="0"/>
              <a:t>света </a:t>
            </a:r>
            <a:r>
              <a:rPr lang="ru-RU" sz="1800" b="1" dirty="0" smtClean="0"/>
              <a:t>(11часовых поясов)</a:t>
            </a:r>
            <a:endParaRPr lang="ru-RU" sz="1800" b="1" dirty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8" name="Picture 4" descr="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398588"/>
            <a:ext cx="9144000" cy="5459412"/>
          </a:xfrm>
          <a:prstGeom prst="rect">
            <a:avLst/>
          </a:prstGeom>
          <a:noFill/>
        </p:spPr>
      </p:pic>
      <p:sp>
        <p:nvSpPr>
          <p:cNvPr id="11269" name="WordArt 5"/>
          <p:cNvSpPr>
            <a:spLocks noChangeArrowheads="1" noChangeShapeType="1" noTextEdit="1"/>
          </p:cNvSpPr>
          <p:nvPr/>
        </p:nvSpPr>
        <p:spPr bwMode="auto">
          <a:xfrm rot="-3274977">
            <a:off x="1327151" y="4441825"/>
            <a:ext cx="2989262" cy="3889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"/>
                <a:cs typeface="Arial"/>
              </a:rPr>
              <a:t>Уральские горы</a:t>
            </a:r>
          </a:p>
        </p:txBody>
      </p:sp>
      <p:pic>
        <p:nvPicPr>
          <p:cNvPr id="11270" name="Picture 6" descr="0808AE~12">
            <a:hlinkClick r:id="rId3" action="ppaction://hlinksldjump"/>
          </p:cNvPr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027988" y="6021388"/>
            <a:ext cx="781050" cy="571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/>
      <p:bldP spid="1126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/>
              <a:t>Россия омывается водами трех </a:t>
            </a:r>
            <a:r>
              <a:rPr lang="ru-RU" sz="3600" b="1" dirty="0" smtClean="0"/>
              <a:t>океанов </a:t>
            </a:r>
            <a:r>
              <a:rPr lang="ru-RU" sz="1800" b="1" dirty="0" smtClean="0"/>
              <a:t>(длина морских границ-38 тыс.км.)</a:t>
            </a:r>
            <a:r>
              <a:rPr lang="ru-RU" sz="3600" b="1" dirty="0"/>
              <a:t/>
            </a:r>
            <a:br>
              <a:rPr lang="ru-RU" sz="3600" b="1" dirty="0"/>
            </a:br>
            <a:endParaRPr lang="ru-RU" sz="3600" b="1" dirty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6" name="Picture 4" descr="моря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125538"/>
            <a:ext cx="9144000" cy="5732462"/>
          </a:xfrm>
          <a:prstGeom prst="rect">
            <a:avLst/>
          </a:prstGeom>
          <a:noFill/>
        </p:spPr>
      </p:pic>
      <p:sp>
        <p:nvSpPr>
          <p:cNvPr id="13317" name="WordArt 5"/>
          <p:cNvSpPr>
            <a:spLocks noChangeArrowheads="1" noChangeShapeType="1" noTextEdit="1"/>
          </p:cNvSpPr>
          <p:nvPr/>
        </p:nvSpPr>
        <p:spPr bwMode="auto">
          <a:xfrm rot="-5122931">
            <a:off x="7065963" y="3454400"/>
            <a:ext cx="3455988" cy="236537"/>
          </a:xfrm>
          <a:prstGeom prst="rect">
            <a:avLst/>
          </a:prstGeom>
        </p:spPr>
        <p:txBody>
          <a:bodyPr spcFirstLastPara="1" wrap="none" fromWordArt="1">
            <a:prstTxWarp prst="textArchDown">
              <a:avLst>
                <a:gd name="adj" fmla="val 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"/>
                <a:cs typeface="Arial"/>
              </a:rPr>
              <a:t>Тихий океан</a:t>
            </a:r>
          </a:p>
        </p:txBody>
      </p:sp>
      <p:sp>
        <p:nvSpPr>
          <p:cNvPr id="13318" name="WordArt 6"/>
          <p:cNvSpPr>
            <a:spLocks noChangeArrowheads="1" noChangeShapeType="1" noTextEdit="1"/>
          </p:cNvSpPr>
          <p:nvPr/>
        </p:nvSpPr>
        <p:spPr bwMode="auto">
          <a:xfrm>
            <a:off x="2916238" y="1412875"/>
            <a:ext cx="3384550" cy="920750"/>
          </a:xfrm>
          <a:prstGeom prst="rect">
            <a:avLst/>
          </a:prstGeom>
        </p:spPr>
        <p:txBody>
          <a:bodyPr wrap="none" fromWordArt="1">
            <a:prstTxWarp prst="textCanDown">
              <a:avLst>
                <a:gd name="adj" fmla="val 14287"/>
              </a:avLst>
            </a:prstTxWarp>
          </a:bodyPr>
          <a:lstStyle/>
          <a:p>
            <a:pPr algn="ctr"/>
            <a:r>
              <a:rPr lang="ru-RU" sz="24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"/>
                <a:cs typeface="Arial"/>
              </a:rPr>
              <a:t>Северный Ледовитый</a:t>
            </a:r>
          </a:p>
          <a:p>
            <a:pPr algn="ctr"/>
            <a:r>
              <a:rPr lang="ru-RU" sz="24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"/>
                <a:cs typeface="Arial"/>
              </a:rPr>
              <a:t>океан</a:t>
            </a:r>
          </a:p>
        </p:txBody>
      </p:sp>
      <p:sp>
        <p:nvSpPr>
          <p:cNvPr id="13319" name="WordArt 7"/>
          <p:cNvSpPr>
            <a:spLocks noChangeArrowheads="1" noChangeShapeType="1" noTextEdit="1"/>
          </p:cNvSpPr>
          <p:nvPr/>
        </p:nvSpPr>
        <p:spPr bwMode="auto">
          <a:xfrm rot="-3290645">
            <a:off x="-257174" y="1852612"/>
            <a:ext cx="2665412" cy="1223963"/>
          </a:xfrm>
          <a:prstGeom prst="rect">
            <a:avLst/>
          </a:prstGeom>
        </p:spPr>
        <p:txBody>
          <a:bodyPr wrap="none" fromWordArt="1">
            <a:prstTxWarp prst="textCanUp">
              <a:avLst>
                <a:gd name="adj" fmla="val 66667"/>
              </a:avLst>
            </a:prstTxWarp>
          </a:bodyPr>
          <a:lstStyle/>
          <a:p>
            <a:pPr algn="ctr"/>
            <a:r>
              <a:rPr lang="ru-RU" sz="28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"/>
                <a:cs typeface="Arial"/>
              </a:rPr>
              <a:t>Атлантичский</a:t>
            </a:r>
          </a:p>
          <a:p>
            <a:pPr algn="ctr"/>
            <a:r>
              <a:rPr lang="ru-RU" sz="28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"/>
                <a:cs typeface="Arial"/>
              </a:rPr>
              <a:t> океан</a:t>
            </a:r>
          </a:p>
        </p:txBody>
      </p:sp>
      <p:sp>
        <p:nvSpPr>
          <p:cNvPr id="13320" name="AutoShape 8"/>
          <p:cNvSpPr>
            <a:spLocks noChangeArrowheads="1"/>
          </p:cNvSpPr>
          <p:nvPr/>
        </p:nvSpPr>
        <p:spPr bwMode="auto">
          <a:xfrm>
            <a:off x="1908175" y="5805488"/>
            <a:ext cx="1871663" cy="647700"/>
          </a:xfrm>
          <a:prstGeom prst="wedgeRectCallout">
            <a:avLst>
              <a:gd name="adj1" fmla="val -72731"/>
              <a:gd name="adj2" fmla="val -11764"/>
            </a:avLst>
          </a:prstGeom>
          <a:solidFill>
            <a:schemeClr val="tx1"/>
          </a:solidFill>
          <a:ln w="25400">
            <a:solidFill>
              <a:srgbClr val="333399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ru-RU" b="1">
                <a:solidFill>
                  <a:srgbClr val="000000"/>
                </a:solidFill>
              </a:rPr>
              <a:t>Каспийское</a:t>
            </a:r>
          </a:p>
          <a:p>
            <a:pPr algn="ctr"/>
            <a:r>
              <a:rPr lang="ru-RU" b="1">
                <a:solidFill>
                  <a:srgbClr val="000000"/>
                </a:solidFill>
              </a:rPr>
              <a:t>море</a:t>
            </a:r>
          </a:p>
        </p:txBody>
      </p:sp>
      <p:sp>
        <p:nvSpPr>
          <p:cNvPr id="13321" name="AutoShape 9"/>
          <p:cNvSpPr>
            <a:spLocks noChangeArrowheads="1"/>
          </p:cNvSpPr>
          <p:nvPr/>
        </p:nvSpPr>
        <p:spPr bwMode="auto">
          <a:xfrm>
            <a:off x="250825" y="2060575"/>
            <a:ext cx="1800225" cy="649288"/>
          </a:xfrm>
          <a:prstGeom prst="wedgeRectCallout">
            <a:avLst>
              <a:gd name="adj1" fmla="val 440"/>
              <a:gd name="adj2" fmla="val 154644"/>
            </a:avLst>
          </a:prstGeom>
          <a:solidFill>
            <a:srgbClr val="FFFFFF"/>
          </a:solidFill>
          <a:ln w="25400">
            <a:solidFill>
              <a:srgbClr val="000080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ru-RU" b="1">
                <a:solidFill>
                  <a:srgbClr val="000000"/>
                </a:solidFill>
              </a:rPr>
              <a:t>Балтийское</a:t>
            </a:r>
          </a:p>
          <a:p>
            <a:pPr algn="ctr"/>
            <a:r>
              <a:rPr lang="ru-RU" b="1">
                <a:solidFill>
                  <a:srgbClr val="000000"/>
                </a:solidFill>
              </a:rPr>
              <a:t>море</a:t>
            </a:r>
          </a:p>
        </p:txBody>
      </p:sp>
      <p:sp>
        <p:nvSpPr>
          <p:cNvPr id="13322" name="AutoShape 10"/>
          <p:cNvSpPr>
            <a:spLocks noChangeArrowheads="1"/>
          </p:cNvSpPr>
          <p:nvPr/>
        </p:nvSpPr>
        <p:spPr bwMode="auto">
          <a:xfrm>
            <a:off x="0" y="3716338"/>
            <a:ext cx="1547813" cy="720725"/>
          </a:xfrm>
          <a:prstGeom prst="wedgeRectCallout">
            <a:avLst>
              <a:gd name="adj1" fmla="val -255"/>
              <a:gd name="adj2" fmla="val 152644"/>
            </a:avLst>
          </a:prstGeom>
          <a:solidFill>
            <a:srgbClr val="FFFFFF"/>
          </a:solidFill>
          <a:ln w="25400">
            <a:solidFill>
              <a:srgbClr val="000080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ru-RU" b="1">
                <a:solidFill>
                  <a:srgbClr val="000000"/>
                </a:solidFill>
              </a:rPr>
              <a:t>Азовское</a:t>
            </a:r>
          </a:p>
          <a:p>
            <a:pPr algn="ctr"/>
            <a:r>
              <a:rPr lang="ru-RU" b="1">
                <a:solidFill>
                  <a:srgbClr val="000000"/>
                </a:solidFill>
              </a:rPr>
              <a:t>море</a:t>
            </a:r>
          </a:p>
        </p:txBody>
      </p:sp>
      <p:sp>
        <p:nvSpPr>
          <p:cNvPr id="13323" name="AutoShape 11"/>
          <p:cNvSpPr>
            <a:spLocks noChangeArrowheads="1"/>
          </p:cNvSpPr>
          <p:nvPr/>
        </p:nvSpPr>
        <p:spPr bwMode="auto">
          <a:xfrm>
            <a:off x="0" y="6137275"/>
            <a:ext cx="1331913" cy="720725"/>
          </a:xfrm>
          <a:prstGeom prst="wedgeRectCallout">
            <a:avLst>
              <a:gd name="adj1" fmla="val -7093"/>
              <a:gd name="adj2" fmla="val -125329"/>
            </a:avLst>
          </a:prstGeom>
          <a:solidFill>
            <a:srgbClr val="FFFFFF"/>
          </a:solidFill>
          <a:ln w="25400">
            <a:solidFill>
              <a:srgbClr val="000080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ru-RU" b="1">
                <a:solidFill>
                  <a:srgbClr val="000000"/>
                </a:solidFill>
              </a:rPr>
              <a:t>Чёрное</a:t>
            </a:r>
          </a:p>
          <a:p>
            <a:pPr algn="ctr"/>
            <a:r>
              <a:rPr lang="ru-RU" b="1">
                <a:solidFill>
                  <a:srgbClr val="000000"/>
                </a:solidFill>
              </a:rPr>
              <a:t>море</a:t>
            </a:r>
          </a:p>
        </p:txBody>
      </p:sp>
      <p:sp>
        <p:nvSpPr>
          <p:cNvPr id="13324" name="AutoShape 12"/>
          <p:cNvSpPr>
            <a:spLocks noChangeArrowheads="1"/>
          </p:cNvSpPr>
          <p:nvPr/>
        </p:nvSpPr>
        <p:spPr bwMode="auto">
          <a:xfrm>
            <a:off x="1619250" y="4292600"/>
            <a:ext cx="1150938" cy="649288"/>
          </a:xfrm>
          <a:prstGeom prst="wedgeRectCallout">
            <a:avLst>
              <a:gd name="adj1" fmla="val 2551"/>
              <a:gd name="adj2" fmla="val -161736"/>
            </a:avLst>
          </a:prstGeom>
          <a:solidFill>
            <a:srgbClr val="FFFFFF"/>
          </a:solidFill>
          <a:ln w="25400">
            <a:solidFill>
              <a:srgbClr val="000080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ru-RU" b="1">
                <a:solidFill>
                  <a:srgbClr val="000000"/>
                </a:solidFill>
              </a:rPr>
              <a:t>Белое</a:t>
            </a:r>
          </a:p>
          <a:p>
            <a:pPr algn="ctr"/>
            <a:r>
              <a:rPr lang="ru-RU" b="1">
                <a:solidFill>
                  <a:srgbClr val="000000"/>
                </a:solidFill>
              </a:rPr>
              <a:t>море</a:t>
            </a:r>
          </a:p>
        </p:txBody>
      </p:sp>
      <p:sp>
        <p:nvSpPr>
          <p:cNvPr id="13325" name="AutoShape 13"/>
          <p:cNvSpPr>
            <a:spLocks noChangeArrowheads="1"/>
          </p:cNvSpPr>
          <p:nvPr/>
        </p:nvSpPr>
        <p:spPr bwMode="auto">
          <a:xfrm>
            <a:off x="2195513" y="1844675"/>
            <a:ext cx="1728787" cy="720725"/>
          </a:xfrm>
          <a:prstGeom prst="wedgeRectCallout">
            <a:avLst>
              <a:gd name="adj1" fmla="val -8861"/>
              <a:gd name="adj2" fmla="val 137227"/>
            </a:avLst>
          </a:prstGeom>
          <a:solidFill>
            <a:srgbClr val="FFFFFF"/>
          </a:solidFill>
          <a:ln w="25400">
            <a:solidFill>
              <a:srgbClr val="000080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ru-RU" b="1">
                <a:solidFill>
                  <a:srgbClr val="000000"/>
                </a:solidFill>
              </a:rPr>
              <a:t>Баренцево</a:t>
            </a:r>
          </a:p>
          <a:p>
            <a:pPr algn="ctr"/>
            <a:r>
              <a:rPr lang="ru-RU" b="1">
                <a:solidFill>
                  <a:srgbClr val="000000"/>
                </a:solidFill>
              </a:rPr>
              <a:t>море</a:t>
            </a:r>
          </a:p>
        </p:txBody>
      </p:sp>
      <p:sp>
        <p:nvSpPr>
          <p:cNvPr id="13326" name="AutoShape 14"/>
          <p:cNvSpPr>
            <a:spLocks noChangeArrowheads="1"/>
          </p:cNvSpPr>
          <p:nvPr/>
        </p:nvSpPr>
        <p:spPr bwMode="auto">
          <a:xfrm>
            <a:off x="2700338" y="3716338"/>
            <a:ext cx="1366837" cy="720725"/>
          </a:xfrm>
          <a:prstGeom prst="wedgeRectCallout">
            <a:avLst>
              <a:gd name="adj1" fmla="val 53134"/>
              <a:gd name="adj2" fmla="val -97579"/>
            </a:avLst>
          </a:prstGeom>
          <a:solidFill>
            <a:srgbClr val="FFFFFF"/>
          </a:solidFill>
          <a:ln w="25400">
            <a:solidFill>
              <a:srgbClr val="000080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ru-RU" b="1">
                <a:solidFill>
                  <a:srgbClr val="000000"/>
                </a:solidFill>
              </a:rPr>
              <a:t>Карское</a:t>
            </a:r>
          </a:p>
          <a:p>
            <a:pPr algn="ctr"/>
            <a:r>
              <a:rPr lang="ru-RU" b="1">
                <a:solidFill>
                  <a:srgbClr val="000000"/>
                </a:solidFill>
              </a:rPr>
              <a:t>море</a:t>
            </a:r>
          </a:p>
        </p:txBody>
      </p:sp>
      <p:sp>
        <p:nvSpPr>
          <p:cNvPr id="13327" name="AutoShape 15"/>
          <p:cNvSpPr>
            <a:spLocks noChangeArrowheads="1"/>
          </p:cNvSpPr>
          <p:nvPr/>
        </p:nvSpPr>
        <p:spPr bwMode="auto">
          <a:xfrm>
            <a:off x="4356100" y="3644900"/>
            <a:ext cx="1584325" cy="720725"/>
          </a:xfrm>
          <a:prstGeom prst="wedgeRectCallout">
            <a:avLst>
              <a:gd name="adj1" fmla="val 21542"/>
              <a:gd name="adj2" fmla="val -155065"/>
            </a:avLst>
          </a:prstGeom>
          <a:solidFill>
            <a:srgbClr val="FFFFFF"/>
          </a:solidFill>
          <a:ln w="25400">
            <a:solidFill>
              <a:srgbClr val="000080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ru-RU" b="1">
                <a:solidFill>
                  <a:srgbClr val="000000"/>
                </a:solidFill>
              </a:rPr>
              <a:t>Море</a:t>
            </a:r>
          </a:p>
          <a:p>
            <a:pPr algn="ctr"/>
            <a:r>
              <a:rPr lang="ru-RU" b="1">
                <a:solidFill>
                  <a:srgbClr val="000000"/>
                </a:solidFill>
              </a:rPr>
              <a:t>Лаптвых</a:t>
            </a:r>
          </a:p>
        </p:txBody>
      </p:sp>
      <p:sp>
        <p:nvSpPr>
          <p:cNvPr id="13328" name="AutoShape 16"/>
          <p:cNvSpPr>
            <a:spLocks noChangeArrowheads="1"/>
          </p:cNvSpPr>
          <p:nvPr/>
        </p:nvSpPr>
        <p:spPr bwMode="auto">
          <a:xfrm>
            <a:off x="5651500" y="2852738"/>
            <a:ext cx="1584325" cy="720725"/>
          </a:xfrm>
          <a:prstGeom prst="wedgeRectCallout">
            <a:avLst>
              <a:gd name="adj1" fmla="val -5412"/>
              <a:gd name="adj2" fmla="val -156606"/>
            </a:avLst>
          </a:prstGeom>
          <a:solidFill>
            <a:srgbClr val="FFFFFF"/>
          </a:solidFill>
          <a:ln w="25400">
            <a:solidFill>
              <a:srgbClr val="000080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ru-RU">
                <a:solidFill>
                  <a:srgbClr val="000000"/>
                </a:solidFill>
              </a:rPr>
              <a:t>Восточно-Сибирское</a:t>
            </a:r>
          </a:p>
        </p:txBody>
      </p:sp>
      <p:sp>
        <p:nvSpPr>
          <p:cNvPr id="13329" name="AutoShape 17"/>
          <p:cNvSpPr>
            <a:spLocks noChangeArrowheads="1"/>
          </p:cNvSpPr>
          <p:nvPr/>
        </p:nvSpPr>
        <p:spPr bwMode="auto">
          <a:xfrm>
            <a:off x="7308850" y="2708275"/>
            <a:ext cx="1439863" cy="720725"/>
          </a:xfrm>
          <a:prstGeom prst="wedgeRectCallout">
            <a:avLst>
              <a:gd name="adj1" fmla="val -76130"/>
              <a:gd name="adj2" fmla="val -236782"/>
            </a:avLst>
          </a:prstGeom>
          <a:solidFill>
            <a:srgbClr val="FFFFFF"/>
          </a:solidFill>
          <a:ln w="25400">
            <a:solidFill>
              <a:srgbClr val="000080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ru-RU">
                <a:solidFill>
                  <a:srgbClr val="000000"/>
                </a:solidFill>
              </a:rPr>
              <a:t>Чукотское</a:t>
            </a:r>
          </a:p>
          <a:p>
            <a:pPr algn="ctr"/>
            <a:r>
              <a:rPr lang="ru-RU">
                <a:solidFill>
                  <a:srgbClr val="000000"/>
                </a:solidFill>
              </a:rPr>
              <a:t>море</a:t>
            </a:r>
          </a:p>
        </p:txBody>
      </p:sp>
      <p:sp>
        <p:nvSpPr>
          <p:cNvPr id="13330" name="AutoShape 18"/>
          <p:cNvSpPr>
            <a:spLocks noChangeArrowheads="1"/>
          </p:cNvSpPr>
          <p:nvPr/>
        </p:nvSpPr>
        <p:spPr bwMode="auto">
          <a:xfrm>
            <a:off x="7632700" y="714356"/>
            <a:ext cx="1511300" cy="647700"/>
          </a:xfrm>
          <a:prstGeom prst="wedgeRectCallout">
            <a:avLst>
              <a:gd name="adj1" fmla="val 19014"/>
              <a:gd name="adj2" fmla="val 211764"/>
            </a:avLst>
          </a:prstGeom>
          <a:solidFill>
            <a:srgbClr val="FFFFFF"/>
          </a:solidFill>
          <a:ln w="25400">
            <a:solidFill>
              <a:srgbClr val="000080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ru-RU" dirty="0">
                <a:solidFill>
                  <a:srgbClr val="000000"/>
                </a:solidFill>
              </a:rPr>
              <a:t>Берингово</a:t>
            </a:r>
          </a:p>
          <a:p>
            <a:pPr algn="ctr"/>
            <a:r>
              <a:rPr lang="ru-RU" dirty="0">
                <a:solidFill>
                  <a:srgbClr val="000000"/>
                </a:solidFill>
              </a:rPr>
              <a:t>море</a:t>
            </a:r>
          </a:p>
        </p:txBody>
      </p:sp>
      <p:sp>
        <p:nvSpPr>
          <p:cNvPr id="13331" name="AutoShape 19"/>
          <p:cNvSpPr>
            <a:spLocks noChangeArrowheads="1"/>
          </p:cNvSpPr>
          <p:nvPr/>
        </p:nvSpPr>
        <p:spPr bwMode="auto">
          <a:xfrm>
            <a:off x="6804025" y="5229225"/>
            <a:ext cx="1511300" cy="647700"/>
          </a:xfrm>
          <a:prstGeom prst="wedgeRectCallout">
            <a:avLst>
              <a:gd name="adj1" fmla="val 34032"/>
              <a:gd name="adj2" fmla="val -259560"/>
            </a:avLst>
          </a:prstGeom>
          <a:solidFill>
            <a:srgbClr val="FFFFFF"/>
          </a:solidFill>
          <a:ln w="25400">
            <a:solidFill>
              <a:srgbClr val="000080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ru-RU" b="1">
                <a:solidFill>
                  <a:srgbClr val="000000"/>
                </a:solidFill>
              </a:rPr>
              <a:t>Охотское</a:t>
            </a:r>
          </a:p>
          <a:p>
            <a:pPr algn="ctr"/>
            <a:r>
              <a:rPr lang="ru-RU" b="1">
                <a:solidFill>
                  <a:srgbClr val="000000"/>
                </a:solidFill>
              </a:rPr>
              <a:t>море</a:t>
            </a:r>
          </a:p>
        </p:txBody>
      </p:sp>
      <p:sp>
        <p:nvSpPr>
          <p:cNvPr id="13332" name="AutoShape 20"/>
          <p:cNvSpPr>
            <a:spLocks noChangeArrowheads="1"/>
          </p:cNvSpPr>
          <p:nvPr/>
        </p:nvSpPr>
        <p:spPr bwMode="auto">
          <a:xfrm>
            <a:off x="6227763" y="6181725"/>
            <a:ext cx="1584325" cy="676275"/>
          </a:xfrm>
          <a:prstGeom prst="wedgeRectCallout">
            <a:avLst>
              <a:gd name="adj1" fmla="val 99500"/>
              <a:gd name="adj2" fmla="val -102583"/>
            </a:avLst>
          </a:prstGeom>
          <a:solidFill>
            <a:srgbClr val="FFFFFF"/>
          </a:solidFill>
          <a:ln w="25400">
            <a:solidFill>
              <a:srgbClr val="000080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ru-RU" b="1">
                <a:solidFill>
                  <a:srgbClr val="000000"/>
                </a:solidFill>
              </a:rPr>
              <a:t>Японское </a:t>
            </a:r>
          </a:p>
          <a:p>
            <a:pPr algn="ctr"/>
            <a:r>
              <a:rPr lang="ru-RU" b="1">
                <a:solidFill>
                  <a:srgbClr val="000000"/>
                </a:solidFill>
              </a:rPr>
              <a:t>море</a:t>
            </a:r>
          </a:p>
        </p:txBody>
      </p:sp>
      <p:sp>
        <p:nvSpPr>
          <p:cNvPr id="13333" name="AutoShape 21"/>
          <p:cNvSpPr>
            <a:spLocks noChangeArrowheads="1"/>
          </p:cNvSpPr>
          <p:nvPr/>
        </p:nvSpPr>
        <p:spPr bwMode="auto">
          <a:xfrm>
            <a:off x="3635375" y="4652963"/>
            <a:ext cx="2881313" cy="15843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b="1">
                <a:solidFill>
                  <a:srgbClr val="000000"/>
                </a:solidFill>
              </a:rPr>
              <a:t>Омывается</a:t>
            </a:r>
          </a:p>
          <a:p>
            <a:pPr algn="ctr"/>
            <a:r>
              <a:rPr lang="ru-RU" b="1">
                <a:solidFill>
                  <a:srgbClr val="000000"/>
                </a:solidFill>
              </a:rPr>
              <a:t>3-мя океанами и</a:t>
            </a:r>
          </a:p>
          <a:p>
            <a:pPr algn="ctr"/>
            <a:r>
              <a:rPr lang="ru-RU" b="1">
                <a:solidFill>
                  <a:srgbClr val="000000"/>
                </a:solidFill>
              </a:rPr>
              <a:t>12 морями.</a:t>
            </a:r>
          </a:p>
          <a:p>
            <a:pPr algn="ctr"/>
            <a:r>
              <a:rPr lang="ru-RU" b="1">
                <a:solidFill>
                  <a:srgbClr val="000000"/>
                </a:solidFill>
              </a:rPr>
              <a:t>1 море – озеро:</a:t>
            </a:r>
          </a:p>
          <a:p>
            <a:pPr algn="ctr"/>
            <a:r>
              <a:rPr lang="ru-RU" b="1">
                <a:solidFill>
                  <a:srgbClr val="000000"/>
                </a:solidFill>
              </a:rPr>
              <a:t>Каспийское</a:t>
            </a:r>
          </a:p>
        </p:txBody>
      </p:sp>
      <p:pic>
        <p:nvPicPr>
          <p:cNvPr id="13334" name="Picture 22" descr="0808AE~12">
            <a:hlinkClick r:id="rId3" action="ppaction://hlinksldjump"/>
          </p:cNvPr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172450" y="6021388"/>
            <a:ext cx="781050" cy="571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13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3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3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3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3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13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13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13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13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13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13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13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13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13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33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33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3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8" dur="500"/>
                                        <p:tgtEl>
                                          <p:spTgt spid="13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/>
      <p:bldP spid="13317" grpId="0" animBg="1"/>
      <p:bldP spid="13318" grpId="0" animBg="1"/>
      <p:bldP spid="13319" grpId="0" animBg="1"/>
      <p:bldP spid="13320" grpId="0" animBg="1"/>
      <p:bldP spid="13321" grpId="0" animBg="1"/>
      <p:bldP spid="13322" grpId="0" animBg="1"/>
      <p:bldP spid="13323" grpId="0" animBg="1"/>
      <p:bldP spid="13324" grpId="0" animBg="1"/>
      <p:bldP spid="13325" grpId="0" animBg="1"/>
      <p:bldP spid="13326" grpId="0" animBg="1"/>
      <p:bldP spid="13327" grpId="0" animBg="1"/>
      <p:bldP spid="13328" grpId="0" animBg="1"/>
      <p:bldP spid="13329" grpId="0" animBg="1"/>
      <p:bldP spid="13330" grpId="0" animBg="1"/>
      <p:bldP spid="13331" grpId="0" animBg="1"/>
      <p:bldP spid="13332" grpId="0" animBg="1"/>
      <p:bldP spid="1333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558800"/>
          </a:xfrm>
        </p:spPr>
        <p:txBody>
          <a:bodyPr/>
          <a:lstStyle/>
          <a:p>
            <a:r>
              <a:rPr lang="ru-RU" sz="3600" b="1"/>
              <a:t>Россия — северная страна.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40" name="Picture 4" descr="положение на градусной сетк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981075"/>
            <a:ext cx="9144000" cy="5853113"/>
          </a:xfrm>
          <a:prstGeom prst="rect">
            <a:avLst/>
          </a:prstGeom>
          <a:noFill/>
        </p:spPr>
      </p:pic>
      <p:sp>
        <p:nvSpPr>
          <p:cNvPr id="14341" name="AutoShape 5"/>
          <p:cNvSpPr>
            <a:spLocks noChangeArrowheads="1"/>
          </p:cNvSpPr>
          <p:nvPr/>
        </p:nvSpPr>
        <p:spPr bwMode="auto">
          <a:xfrm>
            <a:off x="0" y="5876925"/>
            <a:ext cx="3276600" cy="981075"/>
          </a:xfrm>
          <a:prstGeom prst="homePlate">
            <a:avLst>
              <a:gd name="adj" fmla="val 54040"/>
            </a:avLst>
          </a:prstGeom>
          <a:solidFill>
            <a:schemeClr val="tx1"/>
          </a:solidFill>
          <a:ln w="25400">
            <a:solidFill>
              <a:srgbClr val="00008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Доля России по </a:t>
            </a:r>
          </a:p>
          <a:p>
            <a:pPr algn="ctr"/>
            <a:r>
              <a:rPr lang="ru-RU" sz="20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Широтным </a:t>
            </a:r>
          </a:p>
          <a:p>
            <a:pPr algn="ctr"/>
            <a:r>
              <a:rPr lang="ru-RU" sz="20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зонам</a:t>
            </a:r>
          </a:p>
        </p:txBody>
      </p:sp>
      <p:pic>
        <p:nvPicPr>
          <p:cNvPr id="14343" name="Picture 7" descr="табл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005263"/>
            <a:ext cx="9144000" cy="2852737"/>
          </a:xfrm>
          <a:prstGeom prst="rect">
            <a:avLst/>
          </a:prstGeom>
          <a:noFill/>
        </p:spPr>
      </p:pic>
      <p:pic>
        <p:nvPicPr>
          <p:cNvPr id="14344" name="Picture 8" descr="0808AE~12">
            <a:hlinkClick r:id="rId4" action="ppaction://hlinksldjump"/>
          </p:cNvPr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172450" y="6092825"/>
            <a:ext cx="781050" cy="571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4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9" presetClass="exit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ppt_h/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4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Домашний\Pictures\Безымянн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-642966"/>
            <a:ext cx="9358346" cy="7286652"/>
          </a:xfrm>
          <a:noFill/>
        </p:spPr>
      </p:pic>
      <p:sp>
        <p:nvSpPr>
          <p:cNvPr id="5" name="Прямоугольная выноска 4"/>
          <p:cNvSpPr/>
          <p:nvPr/>
        </p:nvSpPr>
        <p:spPr>
          <a:xfrm>
            <a:off x="0" y="-142900"/>
            <a:ext cx="1714500" cy="857250"/>
          </a:xfrm>
          <a:prstGeom prst="wedgeRectCallout">
            <a:avLst/>
          </a:prstGeom>
          <a:ln>
            <a:solidFill>
              <a:schemeClr val="accent5">
                <a:lumMod val="75000"/>
              </a:schemeClr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песчаная Балтийская коса</a:t>
            </a:r>
          </a:p>
        </p:txBody>
      </p:sp>
      <p:sp>
        <p:nvSpPr>
          <p:cNvPr id="6" name="Прямоугольная выноска 5"/>
          <p:cNvSpPr/>
          <p:nvPr/>
        </p:nvSpPr>
        <p:spPr>
          <a:xfrm>
            <a:off x="-142908" y="4786322"/>
            <a:ext cx="2143125" cy="428625"/>
          </a:xfrm>
          <a:prstGeom prst="wedgeRectCallout">
            <a:avLst/>
          </a:prstGeom>
          <a:ln>
            <a:solidFill>
              <a:schemeClr val="accent5">
                <a:lumMod val="75000"/>
              </a:schemeClr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гора Базардюзю</a:t>
            </a:r>
          </a:p>
        </p:txBody>
      </p:sp>
      <p:sp>
        <p:nvSpPr>
          <p:cNvPr id="7" name="Прямоугольная выноска 6"/>
          <p:cNvSpPr/>
          <p:nvPr/>
        </p:nvSpPr>
        <p:spPr>
          <a:xfrm>
            <a:off x="4357686" y="0"/>
            <a:ext cx="1928812" cy="428625"/>
          </a:xfrm>
          <a:prstGeom prst="wedgeRectCallout">
            <a:avLst/>
          </a:prstGeom>
          <a:ln>
            <a:solidFill>
              <a:schemeClr val="accent5">
                <a:lumMod val="75000"/>
              </a:schemeClr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мыс</a:t>
            </a:r>
            <a:r>
              <a:rPr lang="ru-RU" dirty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Флигели</a:t>
            </a:r>
          </a:p>
        </p:txBody>
      </p:sp>
      <p:sp>
        <p:nvSpPr>
          <p:cNvPr id="8" name="Прямоугольная выноска 7"/>
          <p:cNvSpPr/>
          <p:nvPr/>
        </p:nvSpPr>
        <p:spPr>
          <a:xfrm>
            <a:off x="4714876" y="571480"/>
            <a:ext cx="1928813" cy="428625"/>
          </a:xfrm>
          <a:prstGeom prst="wedgeRectCallout">
            <a:avLst/>
          </a:prstGeom>
          <a:ln>
            <a:solidFill>
              <a:schemeClr val="accent5">
                <a:lumMod val="75000"/>
              </a:schemeClr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мыс Челюскин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786578" y="-642966"/>
            <a:ext cx="2071687" cy="357188"/>
          </a:xfrm>
          <a:prstGeom prst="rect">
            <a:avLst/>
          </a:prstGeom>
          <a:ln>
            <a:solidFill>
              <a:schemeClr val="accent5">
                <a:lumMod val="75000"/>
              </a:schemeClr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о.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Ратманова</a:t>
            </a:r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429520" y="285728"/>
            <a:ext cx="2000250" cy="357187"/>
          </a:xfrm>
          <a:prstGeom prst="rect">
            <a:avLst/>
          </a:prstGeom>
          <a:ln>
            <a:solidFill>
              <a:schemeClr val="accent5">
                <a:lumMod val="75000"/>
              </a:schemeClr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мыс Дежнева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357290" y="-500090"/>
            <a:ext cx="555312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>
                <a:solidFill>
                  <a:srgbClr val="FF0000"/>
                </a:solidFill>
              </a:rPr>
              <a:t>Крайние точки России</a:t>
            </a:r>
            <a:endParaRPr lang="ru-RU" sz="3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9" name="Picture 5" descr="крайние точки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7000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7813"/>
            <a:ext cx="8686800" cy="936609"/>
          </a:xfrm>
        </p:spPr>
        <p:txBody>
          <a:bodyPr/>
          <a:lstStyle/>
          <a:p>
            <a:r>
              <a:rPr lang="ru-RU" dirty="0" smtClean="0"/>
              <a:t>Протяжённость </a:t>
            </a:r>
            <a:r>
              <a:rPr lang="ru-RU" sz="1800" dirty="0" smtClean="0"/>
              <a:t>(длина сухопутных границ- 58 тыс.км.)</a:t>
            </a:r>
            <a:endParaRPr lang="ru-RU" sz="1800" dirty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7412" name="Picture 4" descr="Протяженность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142984"/>
            <a:ext cx="9144000" cy="5715016"/>
          </a:xfrm>
          <a:prstGeom prst="rect">
            <a:avLst/>
          </a:prstGeom>
          <a:noFill/>
        </p:spPr>
      </p:pic>
      <p:sp>
        <p:nvSpPr>
          <p:cNvPr id="17413" name="Line 5"/>
          <p:cNvSpPr>
            <a:spLocks noChangeShapeType="1"/>
          </p:cNvSpPr>
          <p:nvPr/>
        </p:nvSpPr>
        <p:spPr bwMode="auto">
          <a:xfrm flipV="1">
            <a:off x="1042988" y="2781300"/>
            <a:ext cx="3889375" cy="2447925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 err="1" smtClean="0"/>
              <a:t>Полуэксклав</a:t>
            </a:r>
            <a:r>
              <a:rPr lang="ru-RU" sz="3600" dirty="0" smtClean="0"/>
              <a:t> - Калининградская область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D:\Школа\ОТКРЫТЫЙ УРОК РФ\LocationKaliningra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56" y="1556792"/>
            <a:ext cx="4609403" cy="2328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Школа\ОТКРЫТЫЙ УРОК РФ\kaliningrad-map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3702" y="1484784"/>
            <a:ext cx="4286250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:\Школа\ОТКРЫТЫЙ УРОК РФ\image00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56" y="3885363"/>
            <a:ext cx="4785865" cy="2967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3787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 smtClean="0"/>
              <a:t>Страны, граничащие с Россией  </a:t>
            </a:r>
            <a:r>
              <a:rPr lang="ru-RU" sz="1800" dirty="0" smtClean="0"/>
              <a:t>( по суше)</a:t>
            </a:r>
            <a:endParaRPr lang="ru-RU" sz="1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sz="1000" dirty="0" smtClean="0"/>
              <a:t>        </a:t>
            </a:r>
            <a:r>
              <a:rPr lang="ru-RU" sz="1800" dirty="0" smtClean="0">
                <a:solidFill>
                  <a:srgbClr val="FF0000"/>
                </a:solidFill>
              </a:rPr>
              <a:t>Страна               Км.</a:t>
            </a:r>
          </a:p>
          <a:p>
            <a:pPr>
              <a:buNone/>
            </a:pPr>
            <a:endParaRPr lang="ru-RU" sz="1000" dirty="0" smtClean="0"/>
          </a:p>
          <a:p>
            <a:pPr>
              <a:buNone/>
            </a:pPr>
            <a:endParaRPr lang="ru-RU" sz="1000" dirty="0" smtClean="0"/>
          </a:p>
          <a:p>
            <a:r>
              <a:rPr lang="ru-RU" sz="1600" dirty="0" smtClean="0">
                <a:solidFill>
                  <a:srgbClr val="FFFF00"/>
                </a:solidFill>
              </a:rPr>
              <a:t>Норвегия	        200</a:t>
            </a:r>
          </a:p>
          <a:p>
            <a:r>
              <a:rPr lang="ru-RU" sz="1600" dirty="0" smtClean="0">
                <a:solidFill>
                  <a:srgbClr val="FFFF00"/>
                </a:solidFill>
              </a:rPr>
              <a:t>Финляндия	        1300</a:t>
            </a:r>
          </a:p>
          <a:p>
            <a:r>
              <a:rPr lang="ru-RU" sz="1600" dirty="0" smtClean="0">
                <a:solidFill>
                  <a:srgbClr val="FFFF00"/>
                </a:solidFill>
              </a:rPr>
              <a:t>Эстония	        440</a:t>
            </a:r>
          </a:p>
          <a:p>
            <a:r>
              <a:rPr lang="ru-RU" sz="1600" dirty="0" smtClean="0">
                <a:solidFill>
                  <a:srgbClr val="FFFF00"/>
                </a:solidFill>
              </a:rPr>
              <a:t>Латвия	        250</a:t>
            </a:r>
          </a:p>
          <a:p>
            <a:r>
              <a:rPr lang="ru-RU" sz="1600" dirty="0" smtClean="0">
                <a:solidFill>
                  <a:srgbClr val="FFFF00"/>
                </a:solidFill>
              </a:rPr>
              <a:t>Литва	        300</a:t>
            </a:r>
          </a:p>
          <a:p>
            <a:r>
              <a:rPr lang="ru-RU" sz="1600" dirty="0" smtClean="0">
                <a:solidFill>
                  <a:srgbClr val="FFFF00"/>
                </a:solidFill>
              </a:rPr>
              <a:t>Польша	        240</a:t>
            </a:r>
          </a:p>
          <a:p>
            <a:r>
              <a:rPr lang="ru-RU" sz="1600" dirty="0" smtClean="0">
                <a:solidFill>
                  <a:srgbClr val="FFFF00"/>
                </a:solidFill>
              </a:rPr>
              <a:t>Белоруссия	        990</a:t>
            </a:r>
          </a:p>
          <a:p>
            <a:r>
              <a:rPr lang="ru-RU" sz="1600" dirty="0" smtClean="0">
                <a:solidFill>
                  <a:srgbClr val="FFFF00"/>
                </a:solidFill>
              </a:rPr>
              <a:t>Украина   	        1270</a:t>
            </a:r>
          </a:p>
          <a:p>
            <a:r>
              <a:rPr lang="ru-RU" sz="1600" dirty="0" smtClean="0">
                <a:solidFill>
                  <a:srgbClr val="FFFF00"/>
                </a:solidFill>
              </a:rPr>
              <a:t>Грузия	        250</a:t>
            </a:r>
          </a:p>
          <a:p>
            <a:r>
              <a:rPr lang="ru-RU" sz="1600" dirty="0" smtClean="0">
                <a:solidFill>
                  <a:srgbClr val="FFFF00"/>
                </a:solidFill>
              </a:rPr>
              <a:t>Азербайджан	        370</a:t>
            </a:r>
          </a:p>
          <a:p>
            <a:r>
              <a:rPr lang="ru-RU" sz="1600" u="sng" dirty="0" smtClean="0">
                <a:solidFill>
                  <a:srgbClr val="FF0000"/>
                </a:solidFill>
              </a:rPr>
              <a:t>Казахстан	        7200</a:t>
            </a:r>
          </a:p>
          <a:p>
            <a:r>
              <a:rPr lang="ru-RU" sz="1600" dirty="0" smtClean="0">
                <a:solidFill>
                  <a:srgbClr val="FFFF00"/>
                </a:solidFill>
              </a:rPr>
              <a:t>Монголия	        3400</a:t>
            </a:r>
          </a:p>
          <a:p>
            <a:r>
              <a:rPr lang="ru-RU" sz="1600" dirty="0" smtClean="0">
                <a:solidFill>
                  <a:srgbClr val="FFFF00"/>
                </a:solidFill>
              </a:rPr>
              <a:t>Китай	        4350</a:t>
            </a:r>
          </a:p>
          <a:p>
            <a:r>
              <a:rPr lang="ru-RU" sz="1600" u="sng" dirty="0" smtClean="0">
                <a:solidFill>
                  <a:srgbClr val="CC0099"/>
                </a:solidFill>
              </a:rPr>
              <a:t>КНДР	                     17</a:t>
            </a:r>
          </a:p>
          <a:p>
            <a:endParaRPr lang="ru-RU" sz="10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1115616" y="980728"/>
            <a:ext cx="7571184" cy="2372072"/>
          </a:xfrm>
          <a:prstGeom prst="rect">
            <a:avLst/>
          </a:prstGeom>
        </p:spPr>
        <p:txBody>
          <a:bodyPr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9pPr>
          </a:lstStyle>
          <a:p>
            <a:r>
              <a:rPr lang="ru-RU" altLang="ru-RU" b="1" kern="0" dirty="0" smtClean="0"/>
              <a:t>Государственная территория России</a:t>
            </a:r>
            <a:endParaRPr lang="ru-RU" altLang="ru-RU" b="1" kern="0" dirty="0" smtClean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539552" y="2780928"/>
            <a:ext cx="7690048" cy="2781672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r>
              <a:rPr lang="ru-RU" altLang="ru-RU" kern="0" dirty="0" smtClean="0"/>
              <a:t>Сформировать представление о государственной территории. Сравнить и оценить географическое положение России и СССР. </a:t>
            </a:r>
            <a:endParaRPr lang="ru-RU" altLang="ru-RU" kern="0" dirty="0" smtClean="0"/>
          </a:p>
        </p:txBody>
      </p:sp>
    </p:spTree>
    <p:extLst>
      <p:ext uri="{BB962C8B-B14F-4D97-AF65-F5344CB8AC3E}">
        <p14:creationId xmlns:p14="http://schemas.microsoft.com/office/powerpoint/2010/main" val="3558536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1288"/>
            <a:ext cx="8956675" cy="557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9213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>
            <a:spLocks noChangeArrowheads="1"/>
          </p:cNvSpPr>
          <p:nvPr/>
        </p:nvSpPr>
        <p:spPr bwMode="auto">
          <a:xfrm>
            <a:off x="838200" y="609600"/>
            <a:ext cx="7334200" cy="4062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 dirty="0" smtClean="0"/>
          </a:p>
          <a:p>
            <a:pPr eaLnBrk="1" hangingPunct="1"/>
            <a:r>
              <a:rPr lang="ru-RU" altLang="ru-RU" sz="2400" dirty="0" smtClean="0">
                <a:solidFill>
                  <a:srgbClr val="0070C0"/>
                </a:solidFill>
              </a:rPr>
              <a:t>            Россия- Северная страна</a:t>
            </a:r>
          </a:p>
          <a:p>
            <a:pPr eaLnBrk="1" hangingPunct="1"/>
            <a:endParaRPr lang="ru-RU" altLang="ru-RU" sz="2400" dirty="0">
              <a:solidFill>
                <a:srgbClr val="0070C0"/>
              </a:solidFill>
            </a:endParaRPr>
          </a:p>
          <a:p>
            <a:pPr eaLnBrk="1" hangingPunct="1"/>
            <a:endParaRPr lang="ru-RU" altLang="ru-RU" sz="2400" dirty="0">
              <a:solidFill>
                <a:srgbClr val="0070C0"/>
              </a:solidFill>
            </a:endParaRPr>
          </a:p>
          <a:p>
            <a:pPr eaLnBrk="1" hangingPunct="1"/>
            <a:r>
              <a:rPr lang="ru-RU" altLang="ru-RU" sz="2400" dirty="0" smtClean="0"/>
              <a:t>Площадь </a:t>
            </a:r>
            <a:r>
              <a:rPr lang="ru-RU" altLang="ru-RU" sz="2400" dirty="0"/>
              <a:t>зоны Севера в России - 11,9 млн км2.</a:t>
            </a:r>
          </a:p>
          <a:p>
            <a:pPr eaLnBrk="1" hangingPunct="1"/>
            <a:endParaRPr lang="ru-RU" altLang="ru-RU" sz="2400" dirty="0"/>
          </a:p>
          <a:p>
            <a:pPr eaLnBrk="1" hangingPunct="1"/>
            <a:r>
              <a:rPr lang="ru-RU" altLang="ru-RU" sz="2400" dirty="0"/>
              <a:t>Доля в общей площади России - более 70%.</a:t>
            </a:r>
          </a:p>
          <a:p>
            <a:pPr eaLnBrk="1" hangingPunct="1"/>
            <a:endParaRPr lang="ru-RU" altLang="ru-RU" sz="2400" dirty="0"/>
          </a:p>
          <a:p>
            <a:pPr eaLnBrk="1" hangingPunct="1"/>
            <a:r>
              <a:rPr lang="ru-RU" altLang="ru-RU" sz="2400" dirty="0"/>
              <a:t>Население - 11, 7 млн чел.</a:t>
            </a:r>
          </a:p>
          <a:p>
            <a:pPr eaLnBrk="1" hangingPunct="1"/>
            <a:endParaRPr lang="ru-RU" altLang="ru-RU" sz="2400" dirty="0"/>
          </a:p>
          <a:p>
            <a:pPr eaLnBrk="1" hangingPunct="1"/>
            <a:r>
              <a:rPr lang="ru-RU" altLang="ru-RU" sz="2400" dirty="0"/>
              <a:t>Ресурсы зоны Севера в России</a:t>
            </a:r>
          </a:p>
        </p:txBody>
      </p:sp>
    </p:spTree>
    <p:extLst>
      <p:ext uri="{BB962C8B-B14F-4D97-AF65-F5344CB8AC3E}">
        <p14:creationId xmlns:p14="http://schemas.microsoft.com/office/powerpoint/2010/main" val="411362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3541026"/>
              </p:ext>
            </p:extLst>
          </p:nvPr>
        </p:nvGraphicFramePr>
        <p:xfrm>
          <a:off x="1" y="116632"/>
          <a:ext cx="9143997" cy="71798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6285"/>
                <a:gridCol w="1100031"/>
                <a:gridCol w="1283368"/>
                <a:gridCol w="1535458"/>
                <a:gridCol w="1306285"/>
                <a:gridCol w="1306285"/>
                <a:gridCol w="1306285"/>
              </a:tblGrid>
              <a:tr h="2006121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Регион</a:t>
                      </a:r>
                      <a:endParaRPr lang="ru-RU" sz="1800" dirty="0"/>
                    </a:p>
                  </a:txBody>
                  <a:tcPr marT="45722" marB="45722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Площадь, </a:t>
                      </a:r>
                      <a:r>
                        <a:rPr lang="ru-RU" sz="1800" dirty="0" err="1" smtClean="0"/>
                        <a:t>млн</a:t>
                      </a:r>
                      <a:r>
                        <a:rPr lang="ru-RU" sz="1800" dirty="0" smtClean="0"/>
                        <a:t> км2</a:t>
                      </a:r>
                      <a:endParaRPr lang="ru-RU" sz="1800" dirty="0"/>
                    </a:p>
                  </a:txBody>
                  <a:tcPr marT="45722" marB="45722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Население, </a:t>
                      </a:r>
                      <a:r>
                        <a:rPr lang="ru-RU" sz="1800" dirty="0" err="1" smtClean="0"/>
                        <a:t>млн</a:t>
                      </a:r>
                      <a:r>
                        <a:rPr lang="ru-RU" sz="1800" dirty="0" smtClean="0"/>
                        <a:t> чел</a:t>
                      </a:r>
                      <a:endParaRPr lang="ru-RU" sz="1800" dirty="0"/>
                    </a:p>
                  </a:txBody>
                  <a:tcPr marT="45722" marB="45722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Полезные ископаемые	</a:t>
                      </a:r>
                      <a:endParaRPr lang="ru-RU" sz="1800" dirty="0"/>
                    </a:p>
                  </a:txBody>
                  <a:tcPr marT="45722" marB="45722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Лесные ресурсы	</a:t>
                      </a:r>
                      <a:endParaRPr lang="ru-RU" sz="1800" dirty="0"/>
                    </a:p>
                  </a:txBody>
                  <a:tcPr marT="45722" marB="45722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Промысловые животные</a:t>
                      </a:r>
                      <a:endParaRPr lang="ru-RU" sz="1800" dirty="0"/>
                    </a:p>
                  </a:txBody>
                  <a:tcPr marT="45722" marB="45722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Индекс стоимости жизни</a:t>
                      </a:r>
                      <a:endParaRPr lang="ru-RU" sz="1800" dirty="0"/>
                    </a:p>
                  </a:txBody>
                  <a:tcPr marT="45722" marB="45722"/>
                </a:tc>
              </a:tr>
              <a:tr h="5173682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Дальний Север</a:t>
                      </a:r>
                      <a:endParaRPr lang="ru-RU" sz="1800" dirty="0"/>
                    </a:p>
                  </a:txBody>
                  <a:tcPr marT="45722" marB="45722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5,4	</a:t>
                      </a:r>
                      <a:endParaRPr lang="ru-RU" sz="1800" dirty="0"/>
                    </a:p>
                  </a:txBody>
                  <a:tcPr marT="45722" marB="45722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1,7	</a:t>
                      </a:r>
                      <a:endParaRPr lang="ru-RU" sz="1800" dirty="0"/>
                    </a:p>
                  </a:txBody>
                  <a:tcPr marT="45722" marB="45722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Горючий газ, каменный и бурый уголь, медные, </a:t>
                      </a:r>
                      <a:r>
                        <a:rPr lang="ru-RU" sz="1800" dirty="0" err="1" smtClean="0"/>
                        <a:t>никелевыеоловянные</a:t>
                      </a:r>
                      <a:r>
                        <a:rPr lang="ru-RU" sz="1800" dirty="0" smtClean="0"/>
                        <a:t> </a:t>
                      </a:r>
                      <a:r>
                        <a:rPr lang="ru-RU" sz="1800" dirty="0" smtClean="0"/>
                        <a:t>руды, золото.</a:t>
                      </a:r>
                      <a:endParaRPr lang="ru-RU" sz="1800" dirty="0"/>
                    </a:p>
                  </a:txBody>
                  <a:tcPr marT="45722" marB="45722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Незначительные.</a:t>
                      </a:r>
                      <a:endParaRPr lang="ru-RU" sz="1800" dirty="0"/>
                    </a:p>
                  </a:txBody>
                  <a:tcPr marT="45722" marB="45722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В больших количествах.</a:t>
                      </a:r>
                      <a:endParaRPr lang="ru-RU" sz="1800" dirty="0"/>
                    </a:p>
                  </a:txBody>
                  <a:tcPr marT="45722" marB="45722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1,8-2,0</a:t>
                      </a:r>
                      <a:endParaRPr lang="ru-RU" sz="1800" dirty="0"/>
                    </a:p>
                  </a:txBody>
                  <a:tcPr marT="45722" marB="45722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78853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9133081"/>
              </p:ext>
            </p:extLst>
          </p:nvPr>
        </p:nvGraphicFramePr>
        <p:xfrm>
          <a:off x="1" y="188640"/>
          <a:ext cx="9067799" cy="90010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5400"/>
                <a:gridCol w="710747"/>
                <a:gridCol w="882706"/>
                <a:gridCol w="2292746"/>
                <a:gridCol w="1295400"/>
                <a:gridCol w="1295400"/>
                <a:gridCol w="1295400"/>
              </a:tblGrid>
              <a:tr h="5313887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Средний Север</a:t>
                      </a:r>
                      <a:endParaRPr lang="ru-RU" sz="1800" dirty="0"/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3,1</a:t>
                      </a:r>
                      <a:endParaRPr lang="ru-RU" sz="1800" dirty="0"/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3,8</a:t>
                      </a:r>
                      <a:endParaRPr lang="ru-RU" sz="1800" dirty="0"/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Нефть и горючий газ, каменный и бурый уголь, железные, никелевые, медные руды, слюда, апатиты, алюминиевое сырье, графит, золото, алмазы, строительный камень.</a:t>
                      </a:r>
                      <a:endParaRPr lang="ru-RU" sz="1800" dirty="0"/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Значительные.</a:t>
                      </a:r>
                      <a:endParaRPr lang="ru-RU" sz="1800" dirty="0"/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В больших количествах.</a:t>
                      </a:r>
                      <a:endParaRPr lang="ru-RU" sz="1800" dirty="0"/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1,5-1,7</a:t>
                      </a:r>
                      <a:endParaRPr lang="ru-RU" sz="1800" dirty="0"/>
                    </a:p>
                  </a:txBody>
                  <a:tcPr marT="45718" marB="45718"/>
                </a:tc>
              </a:tr>
              <a:tr h="3687185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Ближний Север</a:t>
                      </a:r>
                      <a:endParaRPr lang="ru-RU" sz="1800" dirty="0"/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2,1</a:t>
                      </a:r>
                      <a:endParaRPr lang="ru-RU" sz="1800" dirty="0"/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6,0</a:t>
                      </a:r>
                      <a:endParaRPr lang="ru-RU" sz="1800" dirty="0"/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Нефть и горючий газ, бурый и каменный уголь, железная, оловянная руды, поваренная соль, строительный</a:t>
                      </a:r>
                      <a:endParaRPr lang="ru-RU" sz="1800" dirty="0"/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r>
                        <a:rPr lang="ru-RU" sz="1800" dirty="0" err="1" smtClean="0"/>
                        <a:t>Значи-тельные</a:t>
                      </a:r>
                      <a:r>
                        <a:rPr lang="ru-RU" sz="1800" dirty="0" smtClean="0"/>
                        <a:t>.</a:t>
                      </a:r>
                      <a:endParaRPr lang="ru-RU" sz="1800" dirty="0"/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Отсутствуют</a:t>
                      </a:r>
                      <a:endParaRPr lang="ru-RU" sz="1800" dirty="0"/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1,2-1,6</a:t>
                      </a:r>
                      <a:endParaRPr lang="ru-RU" sz="1800" dirty="0"/>
                    </a:p>
                  </a:txBody>
                  <a:tcPr marT="45718" marB="45718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99642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3"/>
          <p:cNvSpPr txBox="1">
            <a:spLocks/>
          </p:cNvSpPr>
          <p:nvPr/>
        </p:nvSpPr>
        <p:spPr>
          <a:xfrm>
            <a:off x="914400" y="277813"/>
            <a:ext cx="7772400" cy="1143000"/>
          </a:xfrm>
          <a:prstGeom prst="rect">
            <a:avLst/>
          </a:prstGeom>
        </p:spPr>
        <p:txBody>
          <a:bodyPr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9pPr>
          </a:lstStyle>
          <a:p>
            <a:r>
              <a:rPr lang="ru-RU" altLang="ru-RU" kern="0" smtClean="0"/>
              <a:t>Огромная территория страны – это благо или зло?</a:t>
            </a:r>
            <a:endParaRPr lang="ru-RU" altLang="ru-RU" kern="0" dirty="0" smtClean="0"/>
          </a:p>
        </p:txBody>
      </p:sp>
      <p:pic>
        <p:nvPicPr>
          <p:cNvPr id="4" name="Содержимое 5" descr="k082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2" t="9872" r="1852" b="5672"/>
          <a:stretch>
            <a:fillRect/>
          </a:stretch>
        </p:blipFill>
        <p:spPr>
          <a:xfrm>
            <a:off x="179512" y="1600200"/>
            <a:ext cx="8784976" cy="4997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957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914400" y="277813"/>
            <a:ext cx="7772400" cy="1143000"/>
          </a:xfrm>
          <a:prstGeom prst="rect">
            <a:avLst/>
          </a:prstGeom>
        </p:spPr>
        <p:txBody>
          <a:bodyPr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9pPr>
          </a:lstStyle>
          <a:p>
            <a:r>
              <a:rPr lang="ru-RU" altLang="ru-RU" kern="0" smtClean="0"/>
              <a:t>Место России в мире по</a:t>
            </a:r>
            <a:endParaRPr lang="ru-RU" altLang="ru-RU" kern="0" dirty="0" smtClean="0"/>
          </a:p>
        </p:txBody>
      </p:sp>
      <p:sp>
        <p:nvSpPr>
          <p:cNvPr id="3" name="Содержимое 2"/>
          <p:cNvSpPr txBox="1">
            <a:spLocks/>
          </p:cNvSpPr>
          <p:nvPr/>
        </p:nvSpPr>
        <p:spPr>
          <a:xfrm>
            <a:off x="914400" y="1600200"/>
            <a:ext cx="7772400" cy="4530725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r>
              <a:rPr lang="ru-RU" altLang="ru-RU" kern="0" smtClean="0"/>
              <a:t>Запасам газа – </a:t>
            </a:r>
          </a:p>
          <a:p>
            <a:r>
              <a:rPr lang="ru-RU" altLang="ru-RU" kern="0" smtClean="0"/>
              <a:t>Запасам нефти – </a:t>
            </a:r>
          </a:p>
          <a:p>
            <a:r>
              <a:rPr lang="ru-RU" altLang="ru-RU" kern="0" smtClean="0"/>
              <a:t>Запасам угля – </a:t>
            </a:r>
          </a:p>
          <a:p>
            <a:r>
              <a:rPr lang="ru-RU" altLang="ru-RU" kern="0" smtClean="0"/>
              <a:t>Запасам железной руды – </a:t>
            </a:r>
          </a:p>
          <a:p>
            <a:r>
              <a:rPr lang="ru-RU" altLang="ru-RU" kern="0" smtClean="0"/>
              <a:t>Запасам древесины – </a:t>
            </a:r>
          </a:p>
          <a:p>
            <a:r>
              <a:rPr lang="ru-RU" altLang="ru-RU" kern="0" smtClean="0"/>
              <a:t>Запасам пресной воды -   </a:t>
            </a:r>
          </a:p>
          <a:p>
            <a:endParaRPr lang="ru-RU" altLang="ru-RU" kern="0" dirty="0" smtClean="0"/>
          </a:p>
        </p:txBody>
      </p:sp>
    </p:spTree>
    <p:extLst>
      <p:ext uri="{BB962C8B-B14F-4D97-AF65-F5344CB8AC3E}">
        <p14:creationId xmlns:p14="http://schemas.microsoft.com/office/powerpoint/2010/main" val="3290288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914400" y="277813"/>
            <a:ext cx="7772400" cy="1143000"/>
          </a:xfrm>
          <a:prstGeom prst="rect">
            <a:avLst/>
          </a:prstGeom>
        </p:spPr>
        <p:txBody>
          <a:bodyPr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9pPr>
          </a:lstStyle>
          <a:p>
            <a:r>
              <a:rPr lang="ru-RU" altLang="ru-RU" kern="0" smtClean="0"/>
              <a:t>Рефлексия </a:t>
            </a:r>
            <a:endParaRPr lang="ru-RU" altLang="ru-RU" kern="0" dirty="0" smtClean="0"/>
          </a:p>
        </p:txBody>
      </p:sp>
      <p:sp>
        <p:nvSpPr>
          <p:cNvPr id="3" name="Содержимое 2"/>
          <p:cNvSpPr txBox="1">
            <a:spLocks/>
          </p:cNvSpPr>
          <p:nvPr/>
        </p:nvSpPr>
        <p:spPr>
          <a:xfrm>
            <a:off x="323528" y="1600200"/>
            <a:ext cx="8363272" cy="4530725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r>
              <a:rPr lang="ru-RU" altLang="ru-RU" kern="0" dirty="0" smtClean="0"/>
              <a:t>что понимается под термином «государственная территория»?</a:t>
            </a:r>
          </a:p>
          <a:p>
            <a:r>
              <a:rPr lang="ru-RU" altLang="ru-RU" kern="0" dirty="0" smtClean="0"/>
              <a:t>в чем различие между понятиями «территория» и «пространство»?</a:t>
            </a:r>
          </a:p>
          <a:p>
            <a:r>
              <a:rPr lang="ru-RU" altLang="ru-RU" kern="0" dirty="0" smtClean="0"/>
              <a:t>как изменилось географическое положение России после распада СССР?</a:t>
            </a:r>
          </a:p>
          <a:p>
            <a:r>
              <a:rPr lang="ru-RU" altLang="ru-RU" kern="0" dirty="0" smtClean="0"/>
              <a:t>что такое «экономически эффективная территория»?</a:t>
            </a:r>
          </a:p>
          <a:p>
            <a:r>
              <a:rPr lang="ru-RU" altLang="ru-RU" kern="0" dirty="0" smtClean="0"/>
              <a:t>что такое зона «Севера»?</a:t>
            </a:r>
          </a:p>
          <a:p>
            <a:endParaRPr lang="ru-RU" altLang="ru-RU" kern="0" dirty="0" smtClean="0"/>
          </a:p>
        </p:txBody>
      </p:sp>
    </p:spTree>
    <p:extLst>
      <p:ext uri="{BB962C8B-B14F-4D97-AF65-F5344CB8AC3E}">
        <p14:creationId xmlns:p14="http://schemas.microsoft.com/office/powerpoint/2010/main" val="3049899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лобус">
  <a:themeElements>
    <a:clrScheme name="Глобус 10">
      <a:dk1>
        <a:srgbClr val="2592FF"/>
      </a:dk1>
      <a:lt1>
        <a:srgbClr val="FFFFFF"/>
      </a:lt1>
      <a:dk2>
        <a:srgbClr val="66CCFF"/>
      </a:dk2>
      <a:lt2>
        <a:srgbClr val="FFFFFF"/>
      </a:lt2>
      <a:accent1>
        <a:srgbClr val="33CCCC"/>
      </a:accent1>
      <a:accent2>
        <a:srgbClr val="66CCFF"/>
      </a:accent2>
      <a:accent3>
        <a:srgbClr val="B8E2FF"/>
      </a:accent3>
      <a:accent4>
        <a:srgbClr val="DADADA"/>
      </a:accent4>
      <a:accent5>
        <a:srgbClr val="ADE2E2"/>
      </a:accent5>
      <a:accent6>
        <a:srgbClr val="5CB9E7"/>
      </a:accent6>
      <a:hlink>
        <a:srgbClr val="FFFFCC"/>
      </a:hlink>
      <a:folHlink>
        <a:srgbClr val="FFCC66"/>
      </a:folHlink>
    </a:clrScheme>
    <a:fontScheme name="Глобус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Глобус 1">
        <a:dk1>
          <a:srgbClr val="622100"/>
        </a:dk1>
        <a:lt1>
          <a:srgbClr val="FFFFFF"/>
        </a:lt1>
        <a:dk2>
          <a:srgbClr val="800000"/>
        </a:dk2>
        <a:lt2>
          <a:srgbClr val="FFFFCC"/>
        </a:lt2>
        <a:accent1>
          <a:srgbClr val="E42B00"/>
        </a:accent1>
        <a:accent2>
          <a:srgbClr val="996600"/>
        </a:accent2>
        <a:accent3>
          <a:srgbClr val="C0AAAA"/>
        </a:accent3>
        <a:accent4>
          <a:srgbClr val="DADADA"/>
        </a:accent4>
        <a:accent5>
          <a:srgbClr val="EFACAA"/>
        </a:accent5>
        <a:accent6>
          <a:srgbClr val="8A5C00"/>
        </a:accent6>
        <a:hlink>
          <a:srgbClr val="FADF6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лобус 2">
        <a:dk1>
          <a:srgbClr val="5F4545"/>
        </a:dk1>
        <a:lt1>
          <a:srgbClr val="FFFFFF"/>
        </a:lt1>
        <a:dk2>
          <a:srgbClr val="8F6969"/>
        </a:dk2>
        <a:lt2>
          <a:srgbClr val="FFFFCC"/>
        </a:lt2>
        <a:accent1>
          <a:srgbClr val="CC6600"/>
        </a:accent1>
        <a:accent2>
          <a:srgbClr val="924C0C"/>
        </a:accent2>
        <a:accent3>
          <a:srgbClr val="C6B9B9"/>
        </a:accent3>
        <a:accent4>
          <a:srgbClr val="DADADA"/>
        </a:accent4>
        <a:accent5>
          <a:srgbClr val="E2B8AA"/>
        </a:accent5>
        <a:accent6>
          <a:srgbClr val="84440A"/>
        </a:accent6>
        <a:hlink>
          <a:srgbClr val="CFD375"/>
        </a:hlink>
        <a:folHlink>
          <a:srgbClr val="98BB9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лобус 3">
        <a:dk1>
          <a:srgbClr val="003B76"/>
        </a:dk1>
        <a:lt1>
          <a:srgbClr val="FFFFFF"/>
        </a:lt1>
        <a:dk2>
          <a:srgbClr val="0066CC"/>
        </a:dk2>
        <a:lt2>
          <a:srgbClr val="CCECFF"/>
        </a:lt2>
        <a:accent1>
          <a:srgbClr val="33CCCC"/>
        </a:accent1>
        <a:accent2>
          <a:srgbClr val="66CCFF"/>
        </a:accent2>
        <a:accent3>
          <a:srgbClr val="AAB8E2"/>
        </a:accent3>
        <a:accent4>
          <a:srgbClr val="DADADA"/>
        </a:accent4>
        <a:accent5>
          <a:srgbClr val="ADE2E2"/>
        </a:accent5>
        <a:accent6>
          <a:srgbClr val="5CB9E7"/>
        </a:accent6>
        <a:hlink>
          <a:srgbClr val="FFFF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лобус 4">
        <a:dk1>
          <a:srgbClr val="005856"/>
        </a:dk1>
        <a:lt1>
          <a:srgbClr val="FFFFFF"/>
        </a:lt1>
        <a:dk2>
          <a:srgbClr val="008080"/>
        </a:dk2>
        <a:lt2>
          <a:srgbClr val="FFFFCC"/>
        </a:lt2>
        <a:accent1>
          <a:srgbClr val="0099CC"/>
        </a:accent1>
        <a:accent2>
          <a:srgbClr val="00CCFF"/>
        </a:accent2>
        <a:accent3>
          <a:srgbClr val="AAC0C0"/>
        </a:accent3>
        <a:accent4>
          <a:srgbClr val="DADADA"/>
        </a:accent4>
        <a:accent5>
          <a:srgbClr val="AACAE2"/>
        </a:accent5>
        <a:accent6>
          <a:srgbClr val="00B9E7"/>
        </a:accent6>
        <a:hlink>
          <a:srgbClr val="1ACE9F"/>
        </a:hlink>
        <a:folHlink>
          <a:srgbClr val="948CC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лобус 5">
        <a:dk1>
          <a:srgbClr val="3C5436"/>
        </a:dk1>
        <a:lt1>
          <a:srgbClr val="FFFFFF"/>
        </a:lt1>
        <a:dk2>
          <a:srgbClr val="5F8656"/>
        </a:dk2>
        <a:lt2>
          <a:srgbClr val="D6D8C0"/>
        </a:lt2>
        <a:accent1>
          <a:srgbClr val="61733D"/>
        </a:accent1>
        <a:accent2>
          <a:srgbClr val="324A39"/>
        </a:accent2>
        <a:accent3>
          <a:srgbClr val="B6C3B4"/>
        </a:accent3>
        <a:accent4>
          <a:srgbClr val="DADADA"/>
        </a:accent4>
        <a:accent5>
          <a:srgbClr val="B7BCAF"/>
        </a:accent5>
        <a:accent6>
          <a:srgbClr val="2C4233"/>
        </a:accent6>
        <a:hlink>
          <a:srgbClr val="73D588"/>
        </a:hlink>
        <a:folHlink>
          <a:srgbClr val="6F99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лобус 6">
        <a:dk1>
          <a:srgbClr val="5B7B65"/>
        </a:dk1>
        <a:lt1>
          <a:srgbClr val="FFFFFF"/>
        </a:lt1>
        <a:dk2>
          <a:srgbClr val="9ABE9D"/>
        </a:dk2>
        <a:lt2>
          <a:srgbClr val="336600"/>
        </a:lt2>
        <a:accent1>
          <a:srgbClr val="00CC66"/>
        </a:accent1>
        <a:accent2>
          <a:srgbClr val="4E7050"/>
        </a:accent2>
        <a:accent3>
          <a:srgbClr val="CADBCC"/>
        </a:accent3>
        <a:accent4>
          <a:srgbClr val="DADADA"/>
        </a:accent4>
        <a:accent5>
          <a:srgbClr val="AAE2B8"/>
        </a:accent5>
        <a:accent6>
          <a:srgbClr val="466548"/>
        </a:accent6>
        <a:hlink>
          <a:srgbClr val="FFFFCC"/>
        </a:hlink>
        <a:folHlink>
          <a:srgbClr val="9CE8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лобус 7">
        <a:dk1>
          <a:srgbClr val="4C4E44"/>
        </a:dk1>
        <a:lt1>
          <a:srgbClr val="FFFFFF"/>
        </a:lt1>
        <a:dk2>
          <a:srgbClr val="686B5D"/>
        </a:dk2>
        <a:lt2>
          <a:srgbClr val="D6D5C6"/>
        </a:lt2>
        <a:accent1>
          <a:srgbClr val="898D79"/>
        </a:accent1>
        <a:accent2>
          <a:srgbClr val="4D4F45"/>
        </a:accent2>
        <a:accent3>
          <a:srgbClr val="B9BAB6"/>
        </a:accent3>
        <a:accent4>
          <a:srgbClr val="DADADA"/>
        </a:accent4>
        <a:accent5>
          <a:srgbClr val="C4C5BE"/>
        </a:accent5>
        <a:accent6>
          <a:srgbClr val="45473E"/>
        </a:accent6>
        <a:hlink>
          <a:srgbClr val="58BE67"/>
        </a:hlink>
        <a:folHlink>
          <a:srgbClr val="C0C64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лобус 8">
        <a:dk1>
          <a:srgbClr val="000000"/>
        </a:dk1>
        <a:lt1>
          <a:srgbClr val="FFFFDD"/>
        </a:lt1>
        <a:dk2>
          <a:srgbClr val="000000"/>
        </a:dk2>
        <a:lt2>
          <a:srgbClr val="98977A"/>
        </a:lt2>
        <a:accent1>
          <a:srgbClr val="BDCDA7"/>
        </a:accent1>
        <a:accent2>
          <a:srgbClr val="A0D060"/>
        </a:accent2>
        <a:accent3>
          <a:srgbClr val="FFFFEB"/>
        </a:accent3>
        <a:accent4>
          <a:srgbClr val="000000"/>
        </a:accent4>
        <a:accent5>
          <a:srgbClr val="DBE3D0"/>
        </a:accent5>
        <a:accent6>
          <a:srgbClr val="91BC56"/>
        </a:accent6>
        <a:hlink>
          <a:srgbClr val="FADD4E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Глобус 9">
        <a:dk1>
          <a:srgbClr val="2592FF"/>
        </a:dk1>
        <a:lt1>
          <a:srgbClr val="FFFFFF"/>
        </a:lt1>
        <a:dk2>
          <a:srgbClr val="66CCFF"/>
        </a:dk2>
        <a:lt2>
          <a:srgbClr val="CCECFF"/>
        </a:lt2>
        <a:accent1>
          <a:srgbClr val="33CCCC"/>
        </a:accent1>
        <a:accent2>
          <a:srgbClr val="66CCFF"/>
        </a:accent2>
        <a:accent3>
          <a:srgbClr val="B8E2FF"/>
        </a:accent3>
        <a:accent4>
          <a:srgbClr val="DADADA"/>
        </a:accent4>
        <a:accent5>
          <a:srgbClr val="ADE2E2"/>
        </a:accent5>
        <a:accent6>
          <a:srgbClr val="5CB9E7"/>
        </a:accent6>
        <a:hlink>
          <a:srgbClr val="FFFF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лобус 10">
        <a:dk1>
          <a:srgbClr val="2592FF"/>
        </a:dk1>
        <a:lt1>
          <a:srgbClr val="FFFFFF"/>
        </a:lt1>
        <a:dk2>
          <a:srgbClr val="66CCFF"/>
        </a:dk2>
        <a:lt2>
          <a:srgbClr val="FFFFFF"/>
        </a:lt2>
        <a:accent1>
          <a:srgbClr val="33CCCC"/>
        </a:accent1>
        <a:accent2>
          <a:srgbClr val="66CCFF"/>
        </a:accent2>
        <a:accent3>
          <a:srgbClr val="B8E2FF"/>
        </a:accent3>
        <a:accent4>
          <a:srgbClr val="DADADA"/>
        </a:accent4>
        <a:accent5>
          <a:srgbClr val="ADE2E2"/>
        </a:accent5>
        <a:accent6>
          <a:srgbClr val="5CB9E7"/>
        </a:accent6>
        <a:hlink>
          <a:srgbClr val="FFFF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Globe</Template>
  <TotalTime>601</TotalTime>
  <Words>534</Words>
  <Application>Microsoft Office PowerPoint</Application>
  <PresentationFormat>Экран (4:3)</PresentationFormat>
  <Paragraphs>151</Paragraphs>
  <Slides>21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Глобус</vt:lpstr>
      <vt:lpstr>Российская Федерация</vt:lpstr>
      <vt:lpstr>Презентация PowerPoint</vt:lpstr>
      <vt:lpstr>Физико-географическое положение</vt:lpstr>
      <vt:lpstr>Россия — крупнейшее государство мира (1 место по площади)</vt:lpstr>
      <vt:lpstr>Презентация PowerPoint</vt:lpstr>
      <vt:lpstr>Россия расположена в двух частях света (11часовых поясов)</vt:lpstr>
      <vt:lpstr>Россия омывается водами трех океанов (длина морских границ-38 тыс.км.) </vt:lpstr>
      <vt:lpstr>Россия — северная страна.</vt:lpstr>
      <vt:lpstr>Презентация PowerPoint</vt:lpstr>
      <vt:lpstr>Презентация PowerPoint</vt:lpstr>
      <vt:lpstr>Протяжённость (длина сухопутных границ- 58 тыс.км.)</vt:lpstr>
      <vt:lpstr>Полуэксклав - Калининградская область</vt:lpstr>
      <vt:lpstr>Страны, граничащие с Россией  ( по суше)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дом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Нина Валентиновна</dc:creator>
  <cp:lastModifiedBy>admin</cp:lastModifiedBy>
  <cp:revision>31</cp:revision>
  <dcterms:created xsi:type="dcterms:W3CDTF">2008-09-07T21:56:59Z</dcterms:created>
  <dcterms:modified xsi:type="dcterms:W3CDTF">2017-02-05T17:40:59Z</dcterms:modified>
</cp:coreProperties>
</file>